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90" r:id="rId3"/>
    <p:sldId id="382" r:id="rId4"/>
    <p:sldId id="277" r:id="rId5"/>
    <p:sldId id="259" r:id="rId6"/>
    <p:sldId id="292" r:id="rId7"/>
    <p:sldId id="345" r:id="rId8"/>
    <p:sldId id="383" r:id="rId9"/>
    <p:sldId id="369" r:id="rId10"/>
    <p:sldId id="378" r:id="rId11"/>
    <p:sldId id="370" r:id="rId12"/>
    <p:sldId id="346" r:id="rId13"/>
    <p:sldId id="312" r:id="rId14"/>
    <p:sldId id="349" r:id="rId15"/>
    <p:sldId id="371" r:id="rId16"/>
    <p:sldId id="357" r:id="rId17"/>
    <p:sldId id="372" r:id="rId18"/>
    <p:sldId id="381" r:id="rId19"/>
    <p:sldId id="335" r:id="rId20"/>
    <p:sldId id="360" r:id="rId21"/>
    <p:sldId id="361" r:id="rId22"/>
    <p:sldId id="384" r:id="rId23"/>
    <p:sldId id="379" r:id="rId24"/>
    <p:sldId id="380" r:id="rId25"/>
    <p:sldId id="363" r:id="rId26"/>
    <p:sldId id="386" r:id="rId27"/>
    <p:sldId id="387" r:id="rId28"/>
    <p:sldId id="388" r:id="rId29"/>
    <p:sldId id="377" r:id="rId30"/>
    <p:sldId id="366" r:id="rId31"/>
    <p:sldId id="367" r:id="rId32"/>
    <p:sldId id="365" r:id="rId33"/>
    <p:sldId id="276" r:id="rId34"/>
    <p:sldId id="291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4624" autoAdjust="0"/>
  </p:normalViewPr>
  <p:slideViewPr>
    <p:cSldViewPr>
      <p:cViewPr varScale="1">
        <p:scale>
          <a:sx n="69" d="100"/>
          <a:sy n="69" d="100"/>
        </p:scale>
        <p:origin x="-87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56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40A047-BCFD-42B2-8EFB-ED8F0235C49C}" type="doc">
      <dgm:prSet loTypeId="urn:microsoft.com/office/officeart/2005/8/layout/orgChart1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C344B7E-C7D1-41E9-9B41-9F67A36BFFBF}">
      <dgm:prSet phldrT="[Texto]"/>
      <dgm:spPr/>
      <dgm:t>
        <a:bodyPr/>
        <a:lstStyle/>
        <a:p>
          <a:r>
            <a:rPr lang="es-AR"/>
            <a:t>Directorio</a:t>
          </a:r>
        </a:p>
      </dgm:t>
    </dgm:pt>
    <dgm:pt modelId="{478024B3-CFCB-487B-970E-B4AF8938D789}" type="parTrans" cxnId="{D7B058E5-B30B-47E3-8A6E-51E43187FC16}">
      <dgm:prSet/>
      <dgm:spPr/>
      <dgm:t>
        <a:bodyPr/>
        <a:lstStyle/>
        <a:p>
          <a:endParaRPr lang="es-AR"/>
        </a:p>
      </dgm:t>
    </dgm:pt>
    <dgm:pt modelId="{F4F0A1CC-352B-4B4D-BB54-F9368ABFC657}" type="sibTrans" cxnId="{D7B058E5-B30B-47E3-8A6E-51E43187FC16}">
      <dgm:prSet/>
      <dgm:spPr/>
      <dgm:t>
        <a:bodyPr/>
        <a:lstStyle/>
        <a:p>
          <a:endParaRPr lang="es-AR"/>
        </a:p>
      </dgm:t>
    </dgm:pt>
    <dgm:pt modelId="{0BEDD82B-6771-4B09-AE6A-B938BD3418BD}">
      <dgm:prSet phldrT="[Texto]"/>
      <dgm:spPr/>
      <dgm:t>
        <a:bodyPr/>
        <a:lstStyle/>
        <a:p>
          <a:r>
            <a:rPr lang="es-AR"/>
            <a:t>Gerencia General</a:t>
          </a:r>
        </a:p>
      </dgm:t>
    </dgm:pt>
    <dgm:pt modelId="{2913F062-2A07-4060-9029-437BE160128D}" type="parTrans" cxnId="{A5D3A5AA-C8EE-4974-B1D9-7B3414EFD29F}">
      <dgm:prSet/>
      <dgm:spPr/>
      <dgm:t>
        <a:bodyPr/>
        <a:lstStyle/>
        <a:p>
          <a:endParaRPr lang="es-AR"/>
        </a:p>
      </dgm:t>
    </dgm:pt>
    <dgm:pt modelId="{99F5B8AC-F5DA-43BB-9FCF-F2EA25806C39}" type="sibTrans" cxnId="{A5D3A5AA-C8EE-4974-B1D9-7B3414EFD29F}">
      <dgm:prSet/>
      <dgm:spPr/>
      <dgm:t>
        <a:bodyPr/>
        <a:lstStyle/>
        <a:p>
          <a:endParaRPr lang="es-AR"/>
        </a:p>
      </dgm:t>
    </dgm:pt>
    <dgm:pt modelId="{FD562BBD-E52B-45D2-9ABE-C174A6CC38AA}">
      <dgm:prSet phldrT="[Texto]"/>
      <dgm:spPr/>
      <dgm:t>
        <a:bodyPr/>
        <a:lstStyle/>
        <a:p>
          <a:r>
            <a:rPr lang="es-AR"/>
            <a:t>Recursos Humanos</a:t>
          </a:r>
        </a:p>
      </dgm:t>
    </dgm:pt>
    <dgm:pt modelId="{4907E179-6550-4313-870B-769B3903721D}" type="parTrans" cxnId="{996046ED-2157-4315-886B-1EF13A462F4B}">
      <dgm:prSet/>
      <dgm:spPr/>
      <dgm:t>
        <a:bodyPr/>
        <a:lstStyle/>
        <a:p>
          <a:endParaRPr lang="es-AR"/>
        </a:p>
      </dgm:t>
    </dgm:pt>
    <dgm:pt modelId="{362B4750-55F5-4BD1-ADE4-05CA24531191}" type="sibTrans" cxnId="{996046ED-2157-4315-886B-1EF13A462F4B}">
      <dgm:prSet/>
      <dgm:spPr/>
      <dgm:t>
        <a:bodyPr/>
        <a:lstStyle/>
        <a:p>
          <a:endParaRPr lang="es-AR"/>
        </a:p>
      </dgm:t>
    </dgm:pt>
    <dgm:pt modelId="{344A27DB-EC19-4FFC-9A48-2157FC9EDA9D}">
      <dgm:prSet/>
      <dgm:spPr/>
      <dgm:t>
        <a:bodyPr/>
        <a:lstStyle/>
        <a:p>
          <a:r>
            <a:rPr lang="es-AR"/>
            <a:t>Finanzas</a:t>
          </a:r>
        </a:p>
      </dgm:t>
    </dgm:pt>
    <dgm:pt modelId="{FA56FB0D-625E-4A0E-AEC7-5539EB2E7E03}" type="parTrans" cxnId="{CEDFBCBB-919C-401D-8966-D527317BC5A9}">
      <dgm:prSet/>
      <dgm:spPr/>
      <dgm:t>
        <a:bodyPr/>
        <a:lstStyle/>
        <a:p>
          <a:endParaRPr lang="es-AR"/>
        </a:p>
      </dgm:t>
    </dgm:pt>
    <dgm:pt modelId="{3761F9AA-6B07-463A-8B68-A4F4DD02DEF0}" type="sibTrans" cxnId="{CEDFBCBB-919C-401D-8966-D527317BC5A9}">
      <dgm:prSet/>
      <dgm:spPr/>
      <dgm:t>
        <a:bodyPr/>
        <a:lstStyle/>
        <a:p>
          <a:endParaRPr lang="es-AR"/>
        </a:p>
      </dgm:t>
    </dgm:pt>
    <dgm:pt modelId="{68A5695B-2332-4B36-A941-AEA9C2C3630F}" type="asst">
      <dgm:prSet/>
      <dgm:spPr/>
      <dgm:t>
        <a:bodyPr/>
        <a:lstStyle/>
        <a:p>
          <a:r>
            <a:rPr lang="es-AR"/>
            <a:t>Asesoría Contable</a:t>
          </a:r>
        </a:p>
      </dgm:t>
    </dgm:pt>
    <dgm:pt modelId="{AB62FA10-D4F4-4FF9-A6DE-F95486AB6191}" type="parTrans" cxnId="{445926F2-086F-421F-A1FF-463838C3C415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s-AR"/>
        </a:p>
      </dgm:t>
    </dgm:pt>
    <dgm:pt modelId="{6CC760A0-D0A5-4CE5-A250-A406D1C80034}" type="sibTrans" cxnId="{445926F2-086F-421F-A1FF-463838C3C415}">
      <dgm:prSet/>
      <dgm:spPr/>
      <dgm:t>
        <a:bodyPr/>
        <a:lstStyle/>
        <a:p>
          <a:endParaRPr lang="es-AR"/>
        </a:p>
      </dgm:t>
    </dgm:pt>
    <dgm:pt modelId="{0FE4993A-CACE-4A55-B30D-7BEAF72E1996}">
      <dgm:prSet/>
      <dgm:spPr/>
      <dgm:t>
        <a:bodyPr/>
        <a:lstStyle/>
        <a:p>
          <a:r>
            <a:rPr lang="es-AR"/>
            <a:t>Producción</a:t>
          </a:r>
        </a:p>
      </dgm:t>
    </dgm:pt>
    <dgm:pt modelId="{CBE12416-A852-4477-9B70-743A67271318}" type="parTrans" cxnId="{09F9C4B3-9B28-4830-BB86-0A5FBA4C56EF}">
      <dgm:prSet/>
      <dgm:spPr/>
      <dgm:t>
        <a:bodyPr/>
        <a:lstStyle/>
        <a:p>
          <a:endParaRPr lang="es-AR"/>
        </a:p>
      </dgm:t>
    </dgm:pt>
    <dgm:pt modelId="{12C7292E-7E01-4587-ACCB-AB5064002951}" type="sibTrans" cxnId="{09F9C4B3-9B28-4830-BB86-0A5FBA4C56EF}">
      <dgm:prSet/>
      <dgm:spPr/>
      <dgm:t>
        <a:bodyPr/>
        <a:lstStyle/>
        <a:p>
          <a:endParaRPr lang="es-AR"/>
        </a:p>
      </dgm:t>
    </dgm:pt>
    <dgm:pt modelId="{68751434-DFE2-449A-A83F-093AD3ADBD20}">
      <dgm:prSet/>
      <dgm:spPr/>
      <dgm:t>
        <a:bodyPr/>
        <a:lstStyle/>
        <a:p>
          <a:r>
            <a:rPr lang="es-AR"/>
            <a:t>Ventas</a:t>
          </a:r>
        </a:p>
      </dgm:t>
    </dgm:pt>
    <dgm:pt modelId="{751C70BF-75D9-4013-9C39-5FC64C4B3E7B}" type="parTrans" cxnId="{C4681F3C-B52C-416E-A291-AB9A8F4733D3}">
      <dgm:prSet/>
      <dgm:spPr/>
      <dgm:t>
        <a:bodyPr/>
        <a:lstStyle/>
        <a:p>
          <a:endParaRPr lang="es-AR"/>
        </a:p>
      </dgm:t>
    </dgm:pt>
    <dgm:pt modelId="{D2BF684C-8047-4FF0-8ED3-731CBEF4747F}" type="sibTrans" cxnId="{C4681F3C-B52C-416E-A291-AB9A8F4733D3}">
      <dgm:prSet/>
      <dgm:spPr/>
      <dgm:t>
        <a:bodyPr/>
        <a:lstStyle/>
        <a:p>
          <a:endParaRPr lang="es-AR"/>
        </a:p>
      </dgm:t>
    </dgm:pt>
    <dgm:pt modelId="{36C3278C-1CCD-4CD6-9AD0-707F6049B47A}">
      <dgm:prSet/>
      <dgm:spPr/>
      <dgm:t>
        <a:bodyPr/>
        <a:lstStyle/>
        <a:p>
          <a:r>
            <a:rPr lang="es-AR"/>
            <a:t>Compras</a:t>
          </a:r>
        </a:p>
      </dgm:t>
    </dgm:pt>
    <dgm:pt modelId="{6F360DB4-F8EE-40F6-A0F6-81F6ED9CDFC3}" type="parTrans" cxnId="{EF2C6FF9-05DD-4C23-9D72-EB664AD6736B}">
      <dgm:prSet/>
      <dgm:spPr/>
      <dgm:t>
        <a:bodyPr/>
        <a:lstStyle/>
        <a:p>
          <a:endParaRPr lang="es-AR"/>
        </a:p>
      </dgm:t>
    </dgm:pt>
    <dgm:pt modelId="{9DA6108D-49F9-4E8B-9C98-F8ADEC3EF60F}" type="sibTrans" cxnId="{EF2C6FF9-05DD-4C23-9D72-EB664AD6736B}">
      <dgm:prSet/>
      <dgm:spPr/>
      <dgm:t>
        <a:bodyPr/>
        <a:lstStyle/>
        <a:p>
          <a:endParaRPr lang="es-AR"/>
        </a:p>
      </dgm:t>
    </dgm:pt>
    <dgm:pt modelId="{F6F3BC15-8358-4AA5-8F0F-BFD17BBABF54}">
      <dgm:prSet/>
      <dgm:spPr/>
      <dgm:t>
        <a:bodyPr/>
        <a:lstStyle/>
        <a:p>
          <a:r>
            <a:rPr lang="es-AR"/>
            <a:t>Calidad</a:t>
          </a:r>
        </a:p>
      </dgm:t>
    </dgm:pt>
    <dgm:pt modelId="{64CF86FD-A7CD-4A1D-A92E-AA0B35F3D0D3}" type="parTrans" cxnId="{8CE9399D-C28D-4559-A5C6-3D930E29224C}">
      <dgm:prSet/>
      <dgm:spPr/>
      <dgm:t>
        <a:bodyPr/>
        <a:lstStyle/>
        <a:p>
          <a:endParaRPr lang="es-AR"/>
        </a:p>
      </dgm:t>
    </dgm:pt>
    <dgm:pt modelId="{B18C9E59-868B-4668-A9EB-DBE3EB277D35}" type="sibTrans" cxnId="{8CE9399D-C28D-4559-A5C6-3D930E29224C}">
      <dgm:prSet/>
      <dgm:spPr/>
      <dgm:t>
        <a:bodyPr/>
        <a:lstStyle/>
        <a:p>
          <a:endParaRPr lang="es-AR"/>
        </a:p>
      </dgm:t>
    </dgm:pt>
    <dgm:pt modelId="{AE048411-1B23-4E0F-B66A-D6984279648B}">
      <dgm:prSet/>
      <dgm:spPr/>
      <dgm:t>
        <a:bodyPr/>
        <a:lstStyle/>
        <a:p>
          <a:r>
            <a:rPr lang="es-AR"/>
            <a:t>Almacenamiento</a:t>
          </a:r>
        </a:p>
      </dgm:t>
    </dgm:pt>
    <dgm:pt modelId="{F7692F81-C0BE-413E-937F-E3CCF8F722C4}" type="parTrans" cxnId="{89F4FB44-15B9-48A6-8712-60AB7D271705}">
      <dgm:prSet/>
      <dgm:spPr/>
      <dgm:t>
        <a:bodyPr/>
        <a:lstStyle/>
        <a:p>
          <a:endParaRPr lang="es-AR"/>
        </a:p>
      </dgm:t>
    </dgm:pt>
    <dgm:pt modelId="{A6CED752-342E-483B-BACD-5CCB7A54C9B2}" type="sibTrans" cxnId="{89F4FB44-15B9-48A6-8712-60AB7D271705}">
      <dgm:prSet/>
      <dgm:spPr/>
      <dgm:t>
        <a:bodyPr/>
        <a:lstStyle/>
        <a:p>
          <a:endParaRPr lang="es-AR"/>
        </a:p>
      </dgm:t>
    </dgm:pt>
    <dgm:pt modelId="{1BD874D7-0191-4716-A364-5CDEE4FFF5DE}">
      <dgm:prSet phldrT="[Texto]"/>
      <dgm:spPr/>
      <dgm:t>
        <a:bodyPr/>
        <a:lstStyle/>
        <a:p>
          <a:r>
            <a:rPr lang="es-AR"/>
            <a:t>Administración</a:t>
          </a:r>
        </a:p>
      </dgm:t>
    </dgm:pt>
    <dgm:pt modelId="{8386D6EA-BD67-4317-BFBE-7DC0050257ED}" type="parTrans" cxnId="{1298F4DF-3FBA-4532-9D7F-C2B9B695EDE7}">
      <dgm:prSet/>
      <dgm:spPr/>
      <dgm:t>
        <a:bodyPr/>
        <a:lstStyle/>
        <a:p>
          <a:endParaRPr lang="es-AR"/>
        </a:p>
      </dgm:t>
    </dgm:pt>
    <dgm:pt modelId="{5A9B1483-680F-43E2-BCF9-3CF9D4D7F394}" type="sibTrans" cxnId="{1298F4DF-3FBA-4532-9D7F-C2B9B695EDE7}">
      <dgm:prSet/>
      <dgm:spPr/>
      <dgm:t>
        <a:bodyPr/>
        <a:lstStyle/>
        <a:p>
          <a:endParaRPr lang="es-AR"/>
        </a:p>
      </dgm:t>
    </dgm:pt>
    <dgm:pt modelId="{903DD70D-5ABA-41C3-BAFB-4C923741C1FE}" type="pres">
      <dgm:prSet presAssocID="{A440A047-BCFD-42B2-8EFB-ED8F0235C49C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es-AR"/>
        </a:p>
      </dgm:t>
    </dgm:pt>
    <dgm:pt modelId="{D4B032FC-8330-4CA2-B46A-BB8C75925A3E}" type="pres">
      <dgm:prSet presAssocID="{5C344B7E-C7D1-41E9-9B41-9F67A36BFFBF}" presName="hierRoot1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44224700-D99A-4C7C-B558-12296CA6210C}" type="pres">
      <dgm:prSet presAssocID="{5C344B7E-C7D1-41E9-9B41-9F67A36BFFBF}" presName="rootComposite1" presStyleCnt="0"/>
      <dgm:spPr/>
      <dgm:t>
        <a:bodyPr/>
        <a:lstStyle/>
        <a:p>
          <a:endParaRPr lang="es-AR"/>
        </a:p>
      </dgm:t>
    </dgm:pt>
    <dgm:pt modelId="{71324F27-610A-4E6C-9793-C173CDA22D81}" type="pres">
      <dgm:prSet presAssocID="{5C344B7E-C7D1-41E9-9B41-9F67A36BFFB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DBA31C0-9F53-44A4-BB66-2128028D6DFC}" type="pres">
      <dgm:prSet presAssocID="{5C344B7E-C7D1-41E9-9B41-9F67A36BFFBF}" presName="rootConnector1" presStyleLbl="node1" presStyleIdx="0" presStyleCnt="0"/>
      <dgm:spPr/>
      <dgm:t>
        <a:bodyPr/>
        <a:lstStyle/>
        <a:p>
          <a:endParaRPr lang="es-AR"/>
        </a:p>
      </dgm:t>
    </dgm:pt>
    <dgm:pt modelId="{0D5FAEA3-4D97-442C-AE94-E7B84CDD1C8F}" type="pres">
      <dgm:prSet presAssocID="{5C344B7E-C7D1-41E9-9B41-9F67A36BFFBF}" presName="hierChild2" presStyleCnt="0"/>
      <dgm:spPr/>
      <dgm:t>
        <a:bodyPr/>
        <a:lstStyle/>
        <a:p>
          <a:endParaRPr lang="es-AR"/>
        </a:p>
      </dgm:t>
    </dgm:pt>
    <dgm:pt modelId="{F2AC7F62-B18A-4004-904A-04D89D1FE7A2}" type="pres">
      <dgm:prSet presAssocID="{2913F062-2A07-4060-9029-437BE160128D}" presName="Name35" presStyleLbl="parChTrans1D2" presStyleIdx="0" presStyleCnt="1"/>
      <dgm:spPr/>
      <dgm:t>
        <a:bodyPr/>
        <a:lstStyle/>
        <a:p>
          <a:endParaRPr lang="es-AR"/>
        </a:p>
      </dgm:t>
    </dgm:pt>
    <dgm:pt modelId="{9BA1707E-2175-401C-BE3D-5CC3D59A8038}" type="pres">
      <dgm:prSet presAssocID="{0BEDD82B-6771-4B09-AE6A-B938BD3418BD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5C9C0939-8C21-47E4-993B-02611BC1946B}" type="pres">
      <dgm:prSet presAssocID="{0BEDD82B-6771-4B09-AE6A-B938BD3418BD}" presName="rootComposite" presStyleCnt="0"/>
      <dgm:spPr/>
      <dgm:t>
        <a:bodyPr/>
        <a:lstStyle/>
        <a:p>
          <a:endParaRPr lang="es-AR"/>
        </a:p>
      </dgm:t>
    </dgm:pt>
    <dgm:pt modelId="{0745ABF3-D10B-4BD6-BFD1-FC217C8684CB}" type="pres">
      <dgm:prSet presAssocID="{0BEDD82B-6771-4B09-AE6A-B938BD3418BD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18484D9-CF07-47C0-BBE2-FA7BB173E78B}" type="pres">
      <dgm:prSet presAssocID="{0BEDD82B-6771-4B09-AE6A-B938BD3418BD}" presName="rootConnector" presStyleLbl="node2" presStyleIdx="0" presStyleCnt="1"/>
      <dgm:spPr/>
      <dgm:t>
        <a:bodyPr/>
        <a:lstStyle/>
        <a:p>
          <a:endParaRPr lang="es-AR"/>
        </a:p>
      </dgm:t>
    </dgm:pt>
    <dgm:pt modelId="{563D3CCD-5355-41FD-A395-7C1DBCB58F80}" type="pres">
      <dgm:prSet presAssocID="{0BEDD82B-6771-4B09-AE6A-B938BD3418BD}" presName="hierChild4" presStyleCnt="0"/>
      <dgm:spPr/>
      <dgm:t>
        <a:bodyPr/>
        <a:lstStyle/>
        <a:p>
          <a:endParaRPr lang="es-AR"/>
        </a:p>
      </dgm:t>
    </dgm:pt>
    <dgm:pt modelId="{214B9898-8F27-4AF7-9B73-0A5884C9A679}" type="pres">
      <dgm:prSet presAssocID="{8386D6EA-BD67-4317-BFBE-7DC0050257ED}" presName="Name35" presStyleLbl="parChTrans1D3" presStyleIdx="0" presStyleCnt="7"/>
      <dgm:spPr/>
      <dgm:t>
        <a:bodyPr/>
        <a:lstStyle/>
        <a:p>
          <a:endParaRPr lang="es-AR"/>
        </a:p>
      </dgm:t>
    </dgm:pt>
    <dgm:pt modelId="{4022B4EB-EDAE-438B-8ED5-7F6C0CB6CECD}" type="pres">
      <dgm:prSet presAssocID="{1BD874D7-0191-4716-A364-5CDEE4FFF5DE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EABEB916-15F8-4644-A43B-EA247E698901}" type="pres">
      <dgm:prSet presAssocID="{1BD874D7-0191-4716-A364-5CDEE4FFF5DE}" presName="rootComposite" presStyleCnt="0"/>
      <dgm:spPr/>
      <dgm:t>
        <a:bodyPr/>
        <a:lstStyle/>
        <a:p>
          <a:endParaRPr lang="es-AR"/>
        </a:p>
      </dgm:t>
    </dgm:pt>
    <dgm:pt modelId="{43C1B652-7F5E-43CE-A220-8A1346E2A993}" type="pres">
      <dgm:prSet presAssocID="{1BD874D7-0191-4716-A364-5CDEE4FFF5DE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756FB3AD-2BA8-4B4C-97CF-4BE46657B569}" type="pres">
      <dgm:prSet presAssocID="{1BD874D7-0191-4716-A364-5CDEE4FFF5DE}" presName="rootConnector" presStyleLbl="node3" presStyleIdx="0" presStyleCnt="6"/>
      <dgm:spPr/>
      <dgm:t>
        <a:bodyPr/>
        <a:lstStyle/>
        <a:p>
          <a:endParaRPr lang="es-AR"/>
        </a:p>
      </dgm:t>
    </dgm:pt>
    <dgm:pt modelId="{88F5FCD4-C52E-4AC9-84BD-9FDE4B902D20}" type="pres">
      <dgm:prSet presAssocID="{1BD874D7-0191-4716-A364-5CDEE4FFF5DE}" presName="hierChild4" presStyleCnt="0"/>
      <dgm:spPr/>
      <dgm:t>
        <a:bodyPr/>
        <a:lstStyle/>
        <a:p>
          <a:endParaRPr lang="es-AR"/>
        </a:p>
      </dgm:t>
    </dgm:pt>
    <dgm:pt modelId="{DB5DE312-E6F3-4307-BBC3-7E71E78CB48F}" type="pres">
      <dgm:prSet presAssocID="{4907E179-6550-4313-870B-769B3903721D}" presName="Name37" presStyleLbl="parChTrans1D4" presStyleIdx="0" presStyleCnt="2"/>
      <dgm:spPr/>
      <dgm:t>
        <a:bodyPr/>
        <a:lstStyle/>
        <a:p>
          <a:endParaRPr lang="es-AR"/>
        </a:p>
      </dgm:t>
    </dgm:pt>
    <dgm:pt modelId="{82868517-F5DB-4FB2-ABCA-1353D694FBCF}" type="pres">
      <dgm:prSet presAssocID="{FD562BBD-E52B-45D2-9ABE-C174A6CC38AA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FB258AAC-838C-471A-A400-CE9503A2CF26}" type="pres">
      <dgm:prSet presAssocID="{FD562BBD-E52B-45D2-9ABE-C174A6CC38AA}" presName="rootComposite" presStyleCnt="0"/>
      <dgm:spPr/>
      <dgm:t>
        <a:bodyPr/>
        <a:lstStyle/>
        <a:p>
          <a:endParaRPr lang="es-AR"/>
        </a:p>
      </dgm:t>
    </dgm:pt>
    <dgm:pt modelId="{8FAABA2D-EE24-4594-8B67-CB1557B3847D}" type="pres">
      <dgm:prSet presAssocID="{FD562BBD-E52B-45D2-9ABE-C174A6CC38AA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8860459C-727A-4E31-93D9-1A0A591A8CFE}" type="pres">
      <dgm:prSet presAssocID="{FD562BBD-E52B-45D2-9ABE-C174A6CC38AA}" presName="rootConnector" presStyleLbl="node4" presStyleIdx="0" presStyleCnt="2"/>
      <dgm:spPr/>
      <dgm:t>
        <a:bodyPr/>
        <a:lstStyle/>
        <a:p>
          <a:endParaRPr lang="es-AR"/>
        </a:p>
      </dgm:t>
    </dgm:pt>
    <dgm:pt modelId="{1D637253-213B-4281-8BE6-98E2A263B945}" type="pres">
      <dgm:prSet presAssocID="{FD562BBD-E52B-45D2-9ABE-C174A6CC38AA}" presName="hierChild4" presStyleCnt="0"/>
      <dgm:spPr/>
      <dgm:t>
        <a:bodyPr/>
        <a:lstStyle/>
        <a:p>
          <a:endParaRPr lang="es-AR"/>
        </a:p>
      </dgm:t>
    </dgm:pt>
    <dgm:pt modelId="{D27BA014-CB98-4C16-A4BE-92434F7F1E94}" type="pres">
      <dgm:prSet presAssocID="{FD562BBD-E52B-45D2-9ABE-C174A6CC38AA}" presName="hierChild5" presStyleCnt="0"/>
      <dgm:spPr/>
      <dgm:t>
        <a:bodyPr/>
        <a:lstStyle/>
        <a:p>
          <a:endParaRPr lang="es-AR"/>
        </a:p>
      </dgm:t>
    </dgm:pt>
    <dgm:pt modelId="{05F93007-CB71-41E7-8530-E1C98D13829E}" type="pres">
      <dgm:prSet presAssocID="{FA56FB0D-625E-4A0E-AEC7-5539EB2E7E03}" presName="Name37" presStyleLbl="parChTrans1D4" presStyleIdx="1" presStyleCnt="2"/>
      <dgm:spPr/>
      <dgm:t>
        <a:bodyPr/>
        <a:lstStyle/>
        <a:p>
          <a:endParaRPr lang="es-AR"/>
        </a:p>
      </dgm:t>
    </dgm:pt>
    <dgm:pt modelId="{E83FFFF1-BB60-4168-A685-A39EEC37E10C}" type="pres">
      <dgm:prSet presAssocID="{344A27DB-EC19-4FFC-9A48-2157FC9EDA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71FFB6F6-DC8A-4286-B027-5DC21C3E9866}" type="pres">
      <dgm:prSet presAssocID="{344A27DB-EC19-4FFC-9A48-2157FC9EDA9D}" presName="rootComposite" presStyleCnt="0"/>
      <dgm:spPr/>
      <dgm:t>
        <a:bodyPr/>
        <a:lstStyle/>
        <a:p>
          <a:endParaRPr lang="es-AR"/>
        </a:p>
      </dgm:t>
    </dgm:pt>
    <dgm:pt modelId="{3E27DD5E-2ACB-4C3F-96F2-190989F7D22A}" type="pres">
      <dgm:prSet presAssocID="{344A27DB-EC19-4FFC-9A48-2157FC9EDA9D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AC18F01F-615D-4B34-9342-ADA5E8FFDB84}" type="pres">
      <dgm:prSet presAssocID="{344A27DB-EC19-4FFC-9A48-2157FC9EDA9D}" presName="rootConnector" presStyleLbl="node4" presStyleIdx="1" presStyleCnt="2"/>
      <dgm:spPr/>
      <dgm:t>
        <a:bodyPr/>
        <a:lstStyle/>
        <a:p>
          <a:endParaRPr lang="es-AR"/>
        </a:p>
      </dgm:t>
    </dgm:pt>
    <dgm:pt modelId="{6A11A964-CAF7-4995-839A-7CF7131B8C85}" type="pres">
      <dgm:prSet presAssocID="{344A27DB-EC19-4FFC-9A48-2157FC9EDA9D}" presName="hierChild4" presStyleCnt="0"/>
      <dgm:spPr/>
      <dgm:t>
        <a:bodyPr/>
        <a:lstStyle/>
        <a:p>
          <a:endParaRPr lang="es-AR"/>
        </a:p>
      </dgm:t>
    </dgm:pt>
    <dgm:pt modelId="{16DBE25B-2F33-4DD7-8F4D-33F011A9D066}" type="pres">
      <dgm:prSet presAssocID="{344A27DB-EC19-4FFC-9A48-2157FC9EDA9D}" presName="hierChild5" presStyleCnt="0"/>
      <dgm:spPr/>
      <dgm:t>
        <a:bodyPr/>
        <a:lstStyle/>
        <a:p>
          <a:endParaRPr lang="es-AR"/>
        </a:p>
      </dgm:t>
    </dgm:pt>
    <dgm:pt modelId="{DECCF593-F1B3-4A79-BA54-51847C98A6E3}" type="pres">
      <dgm:prSet presAssocID="{1BD874D7-0191-4716-A364-5CDEE4FFF5DE}" presName="hierChild5" presStyleCnt="0"/>
      <dgm:spPr/>
      <dgm:t>
        <a:bodyPr/>
        <a:lstStyle/>
        <a:p>
          <a:endParaRPr lang="es-AR"/>
        </a:p>
      </dgm:t>
    </dgm:pt>
    <dgm:pt modelId="{E498E018-09F4-4624-99BA-F79D5541D8F9}" type="pres">
      <dgm:prSet presAssocID="{F7692F81-C0BE-413E-937F-E3CCF8F722C4}" presName="Name35" presStyleLbl="parChTrans1D3" presStyleIdx="1" presStyleCnt="7"/>
      <dgm:spPr/>
      <dgm:t>
        <a:bodyPr/>
        <a:lstStyle/>
        <a:p>
          <a:endParaRPr lang="es-AR"/>
        </a:p>
      </dgm:t>
    </dgm:pt>
    <dgm:pt modelId="{82D73A71-CCC6-4C22-9AE3-DC27C8C6AFD6}" type="pres">
      <dgm:prSet presAssocID="{AE048411-1B23-4E0F-B66A-D6984279648B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F8EDF28C-2960-4C49-BCD1-D246E8BBCA3B}" type="pres">
      <dgm:prSet presAssocID="{AE048411-1B23-4E0F-B66A-D6984279648B}" presName="rootComposite" presStyleCnt="0"/>
      <dgm:spPr/>
      <dgm:t>
        <a:bodyPr/>
        <a:lstStyle/>
        <a:p>
          <a:endParaRPr lang="es-AR"/>
        </a:p>
      </dgm:t>
    </dgm:pt>
    <dgm:pt modelId="{19D30342-8B9F-4CDF-8E07-08B7BC98B7F0}" type="pres">
      <dgm:prSet presAssocID="{AE048411-1B23-4E0F-B66A-D6984279648B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FEF2D6E-BD60-4B18-97F2-FD066E48E86B}" type="pres">
      <dgm:prSet presAssocID="{AE048411-1B23-4E0F-B66A-D6984279648B}" presName="rootConnector" presStyleLbl="node3" presStyleIdx="1" presStyleCnt="6"/>
      <dgm:spPr/>
      <dgm:t>
        <a:bodyPr/>
        <a:lstStyle/>
        <a:p>
          <a:endParaRPr lang="es-AR"/>
        </a:p>
      </dgm:t>
    </dgm:pt>
    <dgm:pt modelId="{D75B11EF-F47B-4BB8-A8F4-08F3459461B2}" type="pres">
      <dgm:prSet presAssocID="{AE048411-1B23-4E0F-B66A-D6984279648B}" presName="hierChild4" presStyleCnt="0"/>
      <dgm:spPr/>
      <dgm:t>
        <a:bodyPr/>
        <a:lstStyle/>
        <a:p>
          <a:endParaRPr lang="es-AR"/>
        </a:p>
      </dgm:t>
    </dgm:pt>
    <dgm:pt modelId="{2D1EBAE4-CC10-42BE-95FE-E0F59148933B}" type="pres">
      <dgm:prSet presAssocID="{AE048411-1B23-4E0F-B66A-D6984279648B}" presName="hierChild5" presStyleCnt="0"/>
      <dgm:spPr/>
      <dgm:t>
        <a:bodyPr/>
        <a:lstStyle/>
        <a:p>
          <a:endParaRPr lang="es-AR"/>
        </a:p>
      </dgm:t>
    </dgm:pt>
    <dgm:pt modelId="{16F87686-B56C-4D7D-87FB-656DA61311AB}" type="pres">
      <dgm:prSet presAssocID="{64CF86FD-A7CD-4A1D-A92E-AA0B35F3D0D3}" presName="Name35" presStyleLbl="parChTrans1D3" presStyleIdx="2" presStyleCnt="7"/>
      <dgm:spPr/>
      <dgm:t>
        <a:bodyPr/>
        <a:lstStyle/>
        <a:p>
          <a:endParaRPr lang="es-AR"/>
        </a:p>
      </dgm:t>
    </dgm:pt>
    <dgm:pt modelId="{612A3752-302F-45A0-9008-8ABB8BD969DB}" type="pres">
      <dgm:prSet presAssocID="{F6F3BC15-8358-4AA5-8F0F-BFD17BBABF54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78C165A-29D2-43BE-BB15-04BDC145595C}" type="pres">
      <dgm:prSet presAssocID="{F6F3BC15-8358-4AA5-8F0F-BFD17BBABF54}" presName="rootComposite" presStyleCnt="0"/>
      <dgm:spPr/>
      <dgm:t>
        <a:bodyPr/>
        <a:lstStyle/>
        <a:p>
          <a:endParaRPr lang="es-AR"/>
        </a:p>
      </dgm:t>
    </dgm:pt>
    <dgm:pt modelId="{1841E13B-0DF1-471E-99BC-69721716D637}" type="pres">
      <dgm:prSet presAssocID="{F6F3BC15-8358-4AA5-8F0F-BFD17BBABF54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82D4C3F-8FB1-421E-AAE9-8C80879E1786}" type="pres">
      <dgm:prSet presAssocID="{F6F3BC15-8358-4AA5-8F0F-BFD17BBABF54}" presName="rootConnector" presStyleLbl="node3" presStyleIdx="2" presStyleCnt="6"/>
      <dgm:spPr/>
      <dgm:t>
        <a:bodyPr/>
        <a:lstStyle/>
        <a:p>
          <a:endParaRPr lang="es-AR"/>
        </a:p>
      </dgm:t>
    </dgm:pt>
    <dgm:pt modelId="{69EE3C51-9A27-4185-AC77-CA776170DAB6}" type="pres">
      <dgm:prSet presAssocID="{F6F3BC15-8358-4AA5-8F0F-BFD17BBABF54}" presName="hierChild4" presStyleCnt="0"/>
      <dgm:spPr/>
      <dgm:t>
        <a:bodyPr/>
        <a:lstStyle/>
        <a:p>
          <a:endParaRPr lang="es-AR"/>
        </a:p>
      </dgm:t>
    </dgm:pt>
    <dgm:pt modelId="{57EE9A94-61FF-4A3A-AAC8-AE4BDC4FCD76}" type="pres">
      <dgm:prSet presAssocID="{F6F3BC15-8358-4AA5-8F0F-BFD17BBABF54}" presName="hierChild5" presStyleCnt="0"/>
      <dgm:spPr/>
      <dgm:t>
        <a:bodyPr/>
        <a:lstStyle/>
        <a:p>
          <a:endParaRPr lang="es-AR"/>
        </a:p>
      </dgm:t>
    </dgm:pt>
    <dgm:pt modelId="{78160387-D289-4AAC-87EF-806B85DD40B3}" type="pres">
      <dgm:prSet presAssocID="{CBE12416-A852-4477-9B70-743A67271318}" presName="Name35" presStyleLbl="parChTrans1D3" presStyleIdx="3" presStyleCnt="7"/>
      <dgm:spPr/>
      <dgm:t>
        <a:bodyPr/>
        <a:lstStyle/>
        <a:p>
          <a:endParaRPr lang="es-AR"/>
        </a:p>
      </dgm:t>
    </dgm:pt>
    <dgm:pt modelId="{276F24E6-AD4D-4F49-A240-8211602CE81B}" type="pres">
      <dgm:prSet presAssocID="{0FE4993A-CACE-4A55-B30D-7BEAF72E1996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16BDFBC1-5148-4FAB-9C87-EAA0B4A9048B}" type="pres">
      <dgm:prSet presAssocID="{0FE4993A-CACE-4A55-B30D-7BEAF72E1996}" presName="rootComposite" presStyleCnt="0"/>
      <dgm:spPr/>
      <dgm:t>
        <a:bodyPr/>
        <a:lstStyle/>
        <a:p>
          <a:endParaRPr lang="es-AR"/>
        </a:p>
      </dgm:t>
    </dgm:pt>
    <dgm:pt modelId="{D11D011A-1E92-4EC7-81D0-7D8B2B0DA01E}" type="pres">
      <dgm:prSet presAssocID="{0FE4993A-CACE-4A55-B30D-7BEAF72E1996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08359F9-A934-404F-BBC8-56B75F44D2E3}" type="pres">
      <dgm:prSet presAssocID="{0FE4993A-CACE-4A55-B30D-7BEAF72E1996}" presName="rootConnector" presStyleLbl="node3" presStyleIdx="3" presStyleCnt="6"/>
      <dgm:spPr/>
      <dgm:t>
        <a:bodyPr/>
        <a:lstStyle/>
        <a:p>
          <a:endParaRPr lang="es-AR"/>
        </a:p>
      </dgm:t>
    </dgm:pt>
    <dgm:pt modelId="{240CA941-D65B-42AA-8A20-EFAFC926FE6A}" type="pres">
      <dgm:prSet presAssocID="{0FE4993A-CACE-4A55-B30D-7BEAF72E1996}" presName="hierChild4" presStyleCnt="0"/>
      <dgm:spPr/>
      <dgm:t>
        <a:bodyPr/>
        <a:lstStyle/>
        <a:p>
          <a:endParaRPr lang="es-AR"/>
        </a:p>
      </dgm:t>
    </dgm:pt>
    <dgm:pt modelId="{0C99FE2E-AC19-4C77-8879-E65A0FA36CA4}" type="pres">
      <dgm:prSet presAssocID="{0FE4993A-CACE-4A55-B30D-7BEAF72E1996}" presName="hierChild5" presStyleCnt="0"/>
      <dgm:spPr/>
      <dgm:t>
        <a:bodyPr/>
        <a:lstStyle/>
        <a:p>
          <a:endParaRPr lang="es-AR"/>
        </a:p>
      </dgm:t>
    </dgm:pt>
    <dgm:pt modelId="{6E22B95E-5FA9-44E3-9E2A-641E890765A5}" type="pres">
      <dgm:prSet presAssocID="{6F360DB4-F8EE-40F6-A0F6-81F6ED9CDFC3}" presName="Name35" presStyleLbl="parChTrans1D3" presStyleIdx="4" presStyleCnt="7"/>
      <dgm:spPr/>
      <dgm:t>
        <a:bodyPr/>
        <a:lstStyle/>
        <a:p>
          <a:endParaRPr lang="es-AR"/>
        </a:p>
      </dgm:t>
    </dgm:pt>
    <dgm:pt modelId="{BB7B0A38-88C3-4E5C-89C1-91C69A82DAB4}" type="pres">
      <dgm:prSet presAssocID="{36C3278C-1CCD-4CD6-9AD0-707F6049B47A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F65415C-7361-4899-9981-46121AF2E17C}" type="pres">
      <dgm:prSet presAssocID="{36C3278C-1CCD-4CD6-9AD0-707F6049B47A}" presName="rootComposite" presStyleCnt="0"/>
      <dgm:spPr/>
      <dgm:t>
        <a:bodyPr/>
        <a:lstStyle/>
        <a:p>
          <a:endParaRPr lang="es-AR"/>
        </a:p>
      </dgm:t>
    </dgm:pt>
    <dgm:pt modelId="{A8C10157-D9A6-4BEC-8BC8-EE2E878F7CE7}" type="pres">
      <dgm:prSet presAssocID="{36C3278C-1CCD-4CD6-9AD0-707F6049B47A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21D59C2-3C5F-4B76-B05E-1171B7C6F6DC}" type="pres">
      <dgm:prSet presAssocID="{36C3278C-1CCD-4CD6-9AD0-707F6049B47A}" presName="rootConnector" presStyleLbl="node3" presStyleIdx="4" presStyleCnt="6"/>
      <dgm:spPr/>
      <dgm:t>
        <a:bodyPr/>
        <a:lstStyle/>
        <a:p>
          <a:endParaRPr lang="es-AR"/>
        </a:p>
      </dgm:t>
    </dgm:pt>
    <dgm:pt modelId="{5F88E451-E17E-469D-9D70-6D6CC4E67A9A}" type="pres">
      <dgm:prSet presAssocID="{36C3278C-1CCD-4CD6-9AD0-707F6049B47A}" presName="hierChild4" presStyleCnt="0"/>
      <dgm:spPr/>
      <dgm:t>
        <a:bodyPr/>
        <a:lstStyle/>
        <a:p>
          <a:endParaRPr lang="es-AR"/>
        </a:p>
      </dgm:t>
    </dgm:pt>
    <dgm:pt modelId="{A4E5D639-2EB4-4B1A-AA64-524E328D7036}" type="pres">
      <dgm:prSet presAssocID="{36C3278C-1CCD-4CD6-9AD0-707F6049B47A}" presName="hierChild5" presStyleCnt="0"/>
      <dgm:spPr/>
      <dgm:t>
        <a:bodyPr/>
        <a:lstStyle/>
        <a:p>
          <a:endParaRPr lang="es-AR"/>
        </a:p>
      </dgm:t>
    </dgm:pt>
    <dgm:pt modelId="{30EE13EE-D8DB-4600-87D2-393DFF2B70AF}" type="pres">
      <dgm:prSet presAssocID="{751C70BF-75D9-4013-9C39-5FC64C4B3E7B}" presName="Name35" presStyleLbl="parChTrans1D3" presStyleIdx="5" presStyleCnt="7"/>
      <dgm:spPr/>
      <dgm:t>
        <a:bodyPr/>
        <a:lstStyle/>
        <a:p>
          <a:endParaRPr lang="es-AR"/>
        </a:p>
      </dgm:t>
    </dgm:pt>
    <dgm:pt modelId="{99298B5C-2DD8-46C7-9738-A138F02BEC6C}" type="pres">
      <dgm:prSet presAssocID="{68751434-DFE2-449A-A83F-093AD3ADBD20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BC12964-7A80-4806-B9A4-AF5B2F5B4554}" type="pres">
      <dgm:prSet presAssocID="{68751434-DFE2-449A-A83F-093AD3ADBD20}" presName="rootComposite" presStyleCnt="0"/>
      <dgm:spPr/>
      <dgm:t>
        <a:bodyPr/>
        <a:lstStyle/>
        <a:p>
          <a:endParaRPr lang="es-AR"/>
        </a:p>
      </dgm:t>
    </dgm:pt>
    <dgm:pt modelId="{03594DEF-FFE9-4381-A292-36708A42F664}" type="pres">
      <dgm:prSet presAssocID="{68751434-DFE2-449A-A83F-093AD3ADBD20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24EF3FE6-3F63-45B6-961C-8BF27D2D5862}" type="pres">
      <dgm:prSet presAssocID="{68751434-DFE2-449A-A83F-093AD3ADBD20}" presName="rootConnector" presStyleLbl="node3" presStyleIdx="5" presStyleCnt="6"/>
      <dgm:spPr/>
      <dgm:t>
        <a:bodyPr/>
        <a:lstStyle/>
        <a:p>
          <a:endParaRPr lang="es-AR"/>
        </a:p>
      </dgm:t>
    </dgm:pt>
    <dgm:pt modelId="{47F0835D-0C12-4533-A065-5D526A80FE69}" type="pres">
      <dgm:prSet presAssocID="{68751434-DFE2-449A-A83F-093AD3ADBD20}" presName="hierChild4" presStyleCnt="0"/>
      <dgm:spPr/>
      <dgm:t>
        <a:bodyPr/>
        <a:lstStyle/>
        <a:p>
          <a:endParaRPr lang="es-AR"/>
        </a:p>
      </dgm:t>
    </dgm:pt>
    <dgm:pt modelId="{8BE8A997-3267-4129-BE0A-010D709CAD0A}" type="pres">
      <dgm:prSet presAssocID="{68751434-DFE2-449A-A83F-093AD3ADBD20}" presName="hierChild5" presStyleCnt="0"/>
      <dgm:spPr/>
      <dgm:t>
        <a:bodyPr/>
        <a:lstStyle/>
        <a:p>
          <a:endParaRPr lang="es-AR"/>
        </a:p>
      </dgm:t>
    </dgm:pt>
    <dgm:pt modelId="{58B5D40D-2E31-4903-8B82-781731DAC759}" type="pres">
      <dgm:prSet presAssocID="{0BEDD82B-6771-4B09-AE6A-B938BD3418BD}" presName="hierChild5" presStyleCnt="0"/>
      <dgm:spPr/>
      <dgm:t>
        <a:bodyPr/>
        <a:lstStyle/>
        <a:p>
          <a:endParaRPr lang="es-AR"/>
        </a:p>
      </dgm:t>
    </dgm:pt>
    <dgm:pt modelId="{80996CDA-4B6D-4BB4-B7AC-714F1CCBC887}" type="pres">
      <dgm:prSet presAssocID="{AB62FA10-D4F4-4FF9-A6DE-F95486AB6191}" presName="Name111" presStyleLbl="parChTrans1D3" presStyleIdx="6" presStyleCnt="7"/>
      <dgm:spPr/>
      <dgm:t>
        <a:bodyPr/>
        <a:lstStyle/>
        <a:p>
          <a:endParaRPr lang="es-AR"/>
        </a:p>
      </dgm:t>
    </dgm:pt>
    <dgm:pt modelId="{8517DAE0-D7F6-4126-AF2D-9DCDD5C1B0A5}" type="pres">
      <dgm:prSet presAssocID="{68A5695B-2332-4B36-A941-AEA9C2C3630F}" presName="hierRoot3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ED222D1-17A3-4133-B4C0-B8935E618C43}" type="pres">
      <dgm:prSet presAssocID="{68A5695B-2332-4B36-A941-AEA9C2C3630F}" presName="rootComposite3" presStyleCnt="0"/>
      <dgm:spPr/>
      <dgm:t>
        <a:bodyPr/>
        <a:lstStyle/>
        <a:p>
          <a:endParaRPr lang="es-AR"/>
        </a:p>
      </dgm:t>
    </dgm:pt>
    <dgm:pt modelId="{5DD2C098-E408-414B-9FA6-3AE9F707CEC2}" type="pres">
      <dgm:prSet presAssocID="{68A5695B-2332-4B36-A941-AEA9C2C3630F}" presName="rootText3" presStyleLbl="asst2" presStyleIdx="0" presStyleCnt="1" custLinFactNeighborX="86062" custLinFactNeighborY="2608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8F42E4B-7FDC-4228-8DF3-AB36A5C173D4}" type="pres">
      <dgm:prSet presAssocID="{68A5695B-2332-4B36-A941-AEA9C2C3630F}" presName="rootConnector3" presStyleLbl="asst2" presStyleIdx="0" presStyleCnt="1"/>
      <dgm:spPr/>
      <dgm:t>
        <a:bodyPr/>
        <a:lstStyle/>
        <a:p>
          <a:endParaRPr lang="es-AR"/>
        </a:p>
      </dgm:t>
    </dgm:pt>
    <dgm:pt modelId="{13B4E5B8-836E-4E87-A9D4-88C89F1B842A}" type="pres">
      <dgm:prSet presAssocID="{68A5695B-2332-4B36-A941-AEA9C2C3630F}" presName="hierChild6" presStyleCnt="0"/>
      <dgm:spPr/>
      <dgm:t>
        <a:bodyPr/>
        <a:lstStyle/>
        <a:p>
          <a:endParaRPr lang="es-AR"/>
        </a:p>
      </dgm:t>
    </dgm:pt>
    <dgm:pt modelId="{304E0CCF-9416-42FE-8543-2C57AD2314E7}" type="pres">
      <dgm:prSet presAssocID="{68A5695B-2332-4B36-A941-AEA9C2C3630F}" presName="hierChild7" presStyleCnt="0"/>
      <dgm:spPr/>
      <dgm:t>
        <a:bodyPr/>
        <a:lstStyle/>
        <a:p>
          <a:endParaRPr lang="es-AR"/>
        </a:p>
      </dgm:t>
    </dgm:pt>
    <dgm:pt modelId="{AA84AE70-C269-414F-ADA6-B38DD2A6AC64}" type="pres">
      <dgm:prSet presAssocID="{5C344B7E-C7D1-41E9-9B41-9F67A36BFFBF}" presName="hierChild3" presStyleCnt="0"/>
      <dgm:spPr/>
      <dgm:t>
        <a:bodyPr/>
        <a:lstStyle/>
        <a:p>
          <a:endParaRPr lang="es-AR"/>
        </a:p>
      </dgm:t>
    </dgm:pt>
  </dgm:ptLst>
  <dgm:cxnLst>
    <dgm:cxn modelId="{9FA696BB-0BEC-4680-84B3-92B7864CCE1E}" type="presOf" srcId="{AE048411-1B23-4E0F-B66A-D6984279648B}" destId="{19D30342-8B9F-4CDF-8E07-08B7BC98B7F0}" srcOrd="0" destOrd="0" presId="urn:microsoft.com/office/officeart/2005/8/layout/orgChart1"/>
    <dgm:cxn modelId="{5DBF772A-CFFB-47BA-AEB3-83A10714D7C0}" type="presOf" srcId="{0FE4993A-CACE-4A55-B30D-7BEAF72E1996}" destId="{308359F9-A934-404F-BBC8-56B75F44D2E3}" srcOrd="1" destOrd="0" presId="urn:microsoft.com/office/officeart/2005/8/layout/orgChart1"/>
    <dgm:cxn modelId="{6F071386-8FE8-40C7-8777-F4F5F24C143F}" type="presOf" srcId="{0BEDD82B-6771-4B09-AE6A-B938BD3418BD}" destId="{B18484D9-CF07-47C0-BBE2-FA7BB173E78B}" srcOrd="1" destOrd="0" presId="urn:microsoft.com/office/officeart/2005/8/layout/orgChart1"/>
    <dgm:cxn modelId="{74C186C5-D223-4AE5-8737-44CC4F7AAB11}" type="presOf" srcId="{5C344B7E-C7D1-41E9-9B41-9F67A36BFFBF}" destId="{FDBA31C0-9F53-44A4-BB66-2128028D6DFC}" srcOrd="1" destOrd="0" presId="urn:microsoft.com/office/officeart/2005/8/layout/orgChart1"/>
    <dgm:cxn modelId="{8CACDCED-473D-4354-91D4-0425867CFC98}" type="presOf" srcId="{FA56FB0D-625E-4A0E-AEC7-5539EB2E7E03}" destId="{05F93007-CB71-41E7-8530-E1C98D13829E}" srcOrd="0" destOrd="0" presId="urn:microsoft.com/office/officeart/2005/8/layout/orgChart1"/>
    <dgm:cxn modelId="{8DB8C17B-EE91-403A-A2CB-491DE852C141}" type="presOf" srcId="{5C344B7E-C7D1-41E9-9B41-9F67A36BFFBF}" destId="{71324F27-610A-4E6C-9793-C173CDA22D81}" srcOrd="0" destOrd="0" presId="urn:microsoft.com/office/officeart/2005/8/layout/orgChart1"/>
    <dgm:cxn modelId="{4766205A-016C-478A-8AEB-85F936436245}" type="presOf" srcId="{FD562BBD-E52B-45D2-9ABE-C174A6CC38AA}" destId="{8FAABA2D-EE24-4594-8B67-CB1557B3847D}" srcOrd="0" destOrd="0" presId="urn:microsoft.com/office/officeart/2005/8/layout/orgChart1"/>
    <dgm:cxn modelId="{89F4FB44-15B9-48A6-8712-60AB7D271705}" srcId="{0BEDD82B-6771-4B09-AE6A-B938BD3418BD}" destId="{AE048411-1B23-4E0F-B66A-D6984279648B}" srcOrd="1" destOrd="0" parTransId="{F7692F81-C0BE-413E-937F-E3CCF8F722C4}" sibTransId="{A6CED752-342E-483B-BACD-5CCB7A54C9B2}"/>
    <dgm:cxn modelId="{257B5FE6-FAC4-462F-B4C3-1BC2AC19DEDF}" type="presOf" srcId="{36C3278C-1CCD-4CD6-9AD0-707F6049B47A}" destId="{F21D59C2-3C5F-4B76-B05E-1171B7C6F6DC}" srcOrd="1" destOrd="0" presId="urn:microsoft.com/office/officeart/2005/8/layout/orgChart1"/>
    <dgm:cxn modelId="{071334FC-F828-4A97-A425-7C42D4F78CDF}" type="presOf" srcId="{64CF86FD-A7CD-4A1D-A92E-AA0B35F3D0D3}" destId="{16F87686-B56C-4D7D-87FB-656DA61311AB}" srcOrd="0" destOrd="0" presId="urn:microsoft.com/office/officeart/2005/8/layout/orgChart1"/>
    <dgm:cxn modelId="{1CDB9E40-1807-4271-B787-6A658E4BB173}" type="presOf" srcId="{68A5695B-2332-4B36-A941-AEA9C2C3630F}" destId="{B8F42E4B-7FDC-4228-8DF3-AB36A5C173D4}" srcOrd="1" destOrd="0" presId="urn:microsoft.com/office/officeart/2005/8/layout/orgChart1"/>
    <dgm:cxn modelId="{6A2C469B-A518-43AC-ADEC-7AAAAB067900}" type="presOf" srcId="{1BD874D7-0191-4716-A364-5CDEE4FFF5DE}" destId="{756FB3AD-2BA8-4B4C-97CF-4BE46657B569}" srcOrd="1" destOrd="0" presId="urn:microsoft.com/office/officeart/2005/8/layout/orgChart1"/>
    <dgm:cxn modelId="{689BDA17-876B-4161-A9EA-0D0076992465}" type="presOf" srcId="{8386D6EA-BD67-4317-BFBE-7DC0050257ED}" destId="{214B9898-8F27-4AF7-9B73-0A5884C9A679}" srcOrd="0" destOrd="0" presId="urn:microsoft.com/office/officeart/2005/8/layout/orgChart1"/>
    <dgm:cxn modelId="{55E70727-7FFE-43D7-9ECF-B9B565F21DF8}" type="presOf" srcId="{F6F3BC15-8358-4AA5-8F0F-BFD17BBABF54}" destId="{382D4C3F-8FB1-421E-AAE9-8C80879E1786}" srcOrd="1" destOrd="0" presId="urn:microsoft.com/office/officeart/2005/8/layout/orgChart1"/>
    <dgm:cxn modelId="{0EF75CE6-F8EA-47E2-804A-7D14A8FEFA68}" type="presOf" srcId="{6F360DB4-F8EE-40F6-A0F6-81F6ED9CDFC3}" destId="{6E22B95E-5FA9-44E3-9E2A-641E890765A5}" srcOrd="0" destOrd="0" presId="urn:microsoft.com/office/officeart/2005/8/layout/orgChart1"/>
    <dgm:cxn modelId="{D98E537F-A014-4E9D-B196-E6342DE48AB4}" type="presOf" srcId="{0FE4993A-CACE-4A55-B30D-7BEAF72E1996}" destId="{D11D011A-1E92-4EC7-81D0-7D8B2B0DA01E}" srcOrd="0" destOrd="0" presId="urn:microsoft.com/office/officeart/2005/8/layout/orgChart1"/>
    <dgm:cxn modelId="{CEDFBCBB-919C-401D-8966-D527317BC5A9}" srcId="{1BD874D7-0191-4716-A364-5CDEE4FFF5DE}" destId="{344A27DB-EC19-4FFC-9A48-2157FC9EDA9D}" srcOrd="1" destOrd="0" parTransId="{FA56FB0D-625E-4A0E-AEC7-5539EB2E7E03}" sibTransId="{3761F9AA-6B07-463A-8B68-A4F4DD02DEF0}"/>
    <dgm:cxn modelId="{445926F2-086F-421F-A1FF-463838C3C415}" srcId="{0BEDD82B-6771-4B09-AE6A-B938BD3418BD}" destId="{68A5695B-2332-4B36-A941-AEA9C2C3630F}" srcOrd="6" destOrd="0" parTransId="{AB62FA10-D4F4-4FF9-A6DE-F95486AB6191}" sibTransId="{6CC760A0-D0A5-4CE5-A250-A406D1C80034}"/>
    <dgm:cxn modelId="{C4681F3C-B52C-416E-A291-AB9A8F4733D3}" srcId="{0BEDD82B-6771-4B09-AE6A-B938BD3418BD}" destId="{68751434-DFE2-449A-A83F-093AD3ADBD20}" srcOrd="5" destOrd="0" parTransId="{751C70BF-75D9-4013-9C39-5FC64C4B3E7B}" sibTransId="{D2BF684C-8047-4FF0-8ED3-731CBEF4747F}"/>
    <dgm:cxn modelId="{68230D78-17D2-4486-8820-76D847B9055F}" type="presOf" srcId="{344A27DB-EC19-4FFC-9A48-2157FC9EDA9D}" destId="{3E27DD5E-2ACB-4C3F-96F2-190989F7D22A}" srcOrd="0" destOrd="0" presId="urn:microsoft.com/office/officeart/2005/8/layout/orgChart1"/>
    <dgm:cxn modelId="{67E2C214-3A4A-4013-83E3-1646DCD2FF05}" type="presOf" srcId="{FD562BBD-E52B-45D2-9ABE-C174A6CC38AA}" destId="{8860459C-727A-4E31-93D9-1A0A591A8CFE}" srcOrd="1" destOrd="0" presId="urn:microsoft.com/office/officeart/2005/8/layout/orgChart1"/>
    <dgm:cxn modelId="{FC557BB2-BA69-4817-BAC9-B0428F28FE14}" type="presOf" srcId="{0BEDD82B-6771-4B09-AE6A-B938BD3418BD}" destId="{0745ABF3-D10B-4BD6-BFD1-FC217C8684CB}" srcOrd="0" destOrd="0" presId="urn:microsoft.com/office/officeart/2005/8/layout/orgChart1"/>
    <dgm:cxn modelId="{D7B058E5-B30B-47E3-8A6E-51E43187FC16}" srcId="{A440A047-BCFD-42B2-8EFB-ED8F0235C49C}" destId="{5C344B7E-C7D1-41E9-9B41-9F67A36BFFBF}" srcOrd="0" destOrd="0" parTransId="{478024B3-CFCB-487B-970E-B4AF8938D789}" sibTransId="{F4F0A1CC-352B-4B4D-BB54-F9368ABFC657}"/>
    <dgm:cxn modelId="{78D023F9-AC0F-4016-B05E-D69B952D8F2B}" type="presOf" srcId="{68751434-DFE2-449A-A83F-093AD3ADBD20}" destId="{03594DEF-FFE9-4381-A292-36708A42F664}" srcOrd="0" destOrd="0" presId="urn:microsoft.com/office/officeart/2005/8/layout/orgChart1"/>
    <dgm:cxn modelId="{5057399E-134C-4782-9C35-A3563CB5FEEE}" type="presOf" srcId="{CBE12416-A852-4477-9B70-743A67271318}" destId="{78160387-D289-4AAC-87EF-806B85DD40B3}" srcOrd="0" destOrd="0" presId="urn:microsoft.com/office/officeart/2005/8/layout/orgChart1"/>
    <dgm:cxn modelId="{722E8A23-AE6A-4F01-92A3-021E34CD762A}" type="presOf" srcId="{F6F3BC15-8358-4AA5-8F0F-BFD17BBABF54}" destId="{1841E13B-0DF1-471E-99BC-69721716D637}" srcOrd="0" destOrd="0" presId="urn:microsoft.com/office/officeart/2005/8/layout/orgChart1"/>
    <dgm:cxn modelId="{1298F4DF-3FBA-4532-9D7F-C2B9B695EDE7}" srcId="{0BEDD82B-6771-4B09-AE6A-B938BD3418BD}" destId="{1BD874D7-0191-4716-A364-5CDEE4FFF5DE}" srcOrd="0" destOrd="0" parTransId="{8386D6EA-BD67-4317-BFBE-7DC0050257ED}" sibTransId="{5A9B1483-680F-43E2-BCF9-3CF9D4D7F394}"/>
    <dgm:cxn modelId="{B94E6DA3-2118-46D4-A866-BF449A0ACE6E}" type="presOf" srcId="{68751434-DFE2-449A-A83F-093AD3ADBD20}" destId="{24EF3FE6-3F63-45B6-961C-8BF27D2D5862}" srcOrd="1" destOrd="0" presId="urn:microsoft.com/office/officeart/2005/8/layout/orgChart1"/>
    <dgm:cxn modelId="{35884EA3-8ECC-40B8-9B73-E9162B40C361}" type="presOf" srcId="{AB62FA10-D4F4-4FF9-A6DE-F95486AB6191}" destId="{80996CDA-4B6D-4BB4-B7AC-714F1CCBC887}" srcOrd="0" destOrd="0" presId="urn:microsoft.com/office/officeart/2005/8/layout/orgChart1"/>
    <dgm:cxn modelId="{A5D3A5AA-C8EE-4974-B1D9-7B3414EFD29F}" srcId="{5C344B7E-C7D1-41E9-9B41-9F67A36BFFBF}" destId="{0BEDD82B-6771-4B09-AE6A-B938BD3418BD}" srcOrd="0" destOrd="0" parTransId="{2913F062-2A07-4060-9029-437BE160128D}" sibTransId="{99F5B8AC-F5DA-43BB-9FCF-F2EA25806C39}"/>
    <dgm:cxn modelId="{E397DCCA-4A5D-4666-BFA1-C70181CA079E}" type="presOf" srcId="{68A5695B-2332-4B36-A941-AEA9C2C3630F}" destId="{5DD2C098-E408-414B-9FA6-3AE9F707CEC2}" srcOrd="0" destOrd="0" presId="urn:microsoft.com/office/officeart/2005/8/layout/orgChart1"/>
    <dgm:cxn modelId="{996046ED-2157-4315-886B-1EF13A462F4B}" srcId="{1BD874D7-0191-4716-A364-5CDEE4FFF5DE}" destId="{FD562BBD-E52B-45D2-9ABE-C174A6CC38AA}" srcOrd="0" destOrd="0" parTransId="{4907E179-6550-4313-870B-769B3903721D}" sibTransId="{362B4750-55F5-4BD1-ADE4-05CA24531191}"/>
    <dgm:cxn modelId="{071D559E-7455-4B3C-8757-DFDD484F2E87}" type="presOf" srcId="{2913F062-2A07-4060-9029-437BE160128D}" destId="{F2AC7F62-B18A-4004-904A-04D89D1FE7A2}" srcOrd="0" destOrd="0" presId="urn:microsoft.com/office/officeart/2005/8/layout/orgChart1"/>
    <dgm:cxn modelId="{91CD7364-1A43-4C07-8179-8E602AE95E21}" type="presOf" srcId="{344A27DB-EC19-4FFC-9A48-2157FC9EDA9D}" destId="{AC18F01F-615D-4B34-9342-ADA5E8FFDB84}" srcOrd="1" destOrd="0" presId="urn:microsoft.com/office/officeart/2005/8/layout/orgChart1"/>
    <dgm:cxn modelId="{50195E0D-C6DA-4B28-8F2D-817748184699}" type="presOf" srcId="{AE048411-1B23-4E0F-B66A-D6984279648B}" destId="{BFEF2D6E-BD60-4B18-97F2-FD066E48E86B}" srcOrd="1" destOrd="0" presId="urn:microsoft.com/office/officeart/2005/8/layout/orgChart1"/>
    <dgm:cxn modelId="{FBE6A4FD-3DA1-477A-8A05-B942200596D7}" type="presOf" srcId="{A440A047-BCFD-42B2-8EFB-ED8F0235C49C}" destId="{903DD70D-5ABA-41C3-BAFB-4C923741C1FE}" srcOrd="0" destOrd="0" presId="urn:microsoft.com/office/officeart/2005/8/layout/orgChart1"/>
    <dgm:cxn modelId="{1C640661-9EE5-4887-A838-A3D7B616EDC9}" type="presOf" srcId="{36C3278C-1CCD-4CD6-9AD0-707F6049B47A}" destId="{A8C10157-D9A6-4BEC-8BC8-EE2E878F7CE7}" srcOrd="0" destOrd="0" presId="urn:microsoft.com/office/officeart/2005/8/layout/orgChart1"/>
    <dgm:cxn modelId="{8CE9399D-C28D-4559-A5C6-3D930E29224C}" srcId="{0BEDD82B-6771-4B09-AE6A-B938BD3418BD}" destId="{F6F3BC15-8358-4AA5-8F0F-BFD17BBABF54}" srcOrd="2" destOrd="0" parTransId="{64CF86FD-A7CD-4A1D-A92E-AA0B35F3D0D3}" sibTransId="{B18C9E59-868B-4668-A9EB-DBE3EB277D35}"/>
    <dgm:cxn modelId="{D2F96D52-1370-4605-88D6-76DAA530FECE}" type="presOf" srcId="{4907E179-6550-4313-870B-769B3903721D}" destId="{DB5DE312-E6F3-4307-BBC3-7E71E78CB48F}" srcOrd="0" destOrd="0" presId="urn:microsoft.com/office/officeart/2005/8/layout/orgChart1"/>
    <dgm:cxn modelId="{EF2C6FF9-05DD-4C23-9D72-EB664AD6736B}" srcId="{0BEDD82B-6771-4B09-AE6A-B938BD3418BD}" destId="{36C3278C-1CCD-4CD6-9AD0-707F6049B47A}" srcOrd="4" destOrd="0" parTransId="{6F360DB4-F8EE-40F6-A0F6-81F6ED9CDFC3}" sibTransId="{9DA6108D-49F9-4E8B-9C98-F8ADEC3EF60F}"/>
    <dgm:cxn modelId="{3D85F9AA-6F30-40C8-9262-5FFF38FCC701}" type="presOf" srcId="{751C70BF-75D9-4013-9C39-5FC64C4B3E7B}" destId="{30EE13EE-D8DB-4600-87D2-393DFF2B70AF}" srcOrd="0" destOrd="0" presId="urn:microsoft.com/office/officeart/2005/8/layout/orgChart1"/>
    <dgm:cxn modelId="{CCD7F8CC-6EE6-40E5-AAC8-F6CD281B80BA}" type="presOf" srcId="{1BD874D7-0191-4716-A364-5CDEE4FFF5DE}" destId="{43C1B652-7F5E-43CE-A220-8A1346E2A993}" srcOrd="0" destOrd="0" presId="urn:microsoft.com/office/officeart/2005/8/layout/orgChart1"/>
    <dgm:cxn modelId="{B3C06A9B-A704-42A0-B48F-585340019874}" type="presOf" srcId="{F7692F81-C0BE-413E-937F-E3CCF8F722C4}" destId="{E498E018-09F4-4624-99BA-F79D5541D8F9}" srcOrd="0" destOrd="0" presId="urn:microsoft.com/office/officeart/2005/8/layout/orgChart1"/>
    <dgm:cxn modelId="{09F9C4B3-9B28-4830-BB86-0A5FBA4C56EF}" srcId="{0BEDD82B-6771-4B09-AE6A-B938BD3418BD}" destId="{0FE4993A-CACE-4A55-B30D-7BEAF72E1996}" srcOrd="3" destOrd="0" parTransId="{CBE12416-A852-4477-9B70-743A67271318}" sibTransId="{12C7292E-7E01-4587-ACCB-AB5064002951}"/>
    <dgm:cxn modelId="{0C8A3DE2-4820-4B0E-9FB4-27E2603ABB61}" type="presParOf" srcId="{903DD70D-5ABA-41C3-BAFB-4C923741C1FE}" destId="{D4B032FC-8330-4CA2-B46A-BB8C75925A3E}" srcOrd="0" destOrd="0" presId="urn:microsoft.com/office/officeart/2005/8/layout/orgChart1"/>
    <dgm:cxn modelId="{672F8943-C804-4863-BE0F-3662E88927C4}" type="presParOf" srcId="{D4B032FC-8330-4CA2-B46A-BB8C75925A3E}" destId="{44224700-D99A-4C7C-B558-12296CA6210C}" srcOrd="0" destOrd="0" presId="urn:microsoft.com/office/officeart/2005/8/layout/orgChart1"/>
    <dgm:cxn modelId="{FD0577E7-A816-484A-A7D2-99D6A554C477}" type="presParOf" srcId="{44224700-D99A-4C7C-B558-12296CA6210C}" destId="{71324F27-610A-4E6C-9793-C173CDA22D81}" srcOrd="0" destOrd="0" presId="urn:microsoft.com/office/officeart/2005/8/layout/orgChart1"/>
    <dgm:cxn modelId="{43203748-5290-4A7E-9406-EABCA58A11C3}" type="presParOf" srcId="{44224700-D99A-4C7C-B558-12296CA6210C}" destId="{FDBA31C0-9F53-44A4-BB66-2128028D6DFC}" srcOrd="1" destOrd="0" presId="urn:microsoft.com/office/officeart/2005/8/layout/orgChart1"/>
    <dgm:cxn modelId="{800F4D4D-9B7A-41A7-BD7F-E072155F34F8}" type="presParOf" srcId="{D4B032FC-8330-4CA2-B46A-BB8C75925A3E}" destId="{0D5FAEA3-4D97-442C-AE94-E7B84CDD1C8F}" srcOrd="1" destOrd="0" presId="urn:microsoft.com/office/officeart/2005/8/layout/orgChart1"/>
    <dgm:cxn modelId="{45BDF9D5-D758-4584-93B1-A1E8DD9C0FA9}" type="presParOf" srcId="{0D5FAEA3-4D97-442C-AE94-E7B84CDD1C8F}" destId="{F2AC7F62-B18A-4004-904A-04D89D1FE7A2}" srcOrd="0" destOrd="0" presId="urn:microsoft.com/office/officeart/2005/8/layout/orgChart1"/>
    <dgm:cxn modelId="{A1B0C38D-09A1-44A8-B8D2-A27EA0D2F5D4}" type="presParOf" srcId="{0D5FAEA3-4D97-442C-AE94-E7B84CDD1C8F}" destId="{9BA1707E-2175-401C-BE3D-5CC3D59A8038}" srcOrd="1" destOrd="0" presId="urn:microsoft.com/office/officeart/2005/8/layout/orgChart1"/>
    <dgm:cxn modelId="{A1C31532-7767-4422-BC27-B6A1537BEC0B}" type="presParOf" srcId="{9BA1707E-2175-401C-BE3D-5CC3D59A8038}" destId="{5C9C0939-8C21-47E4-993B-02611BC1946B}" srcOrd="0" destOrd="0" presId="urn:microsoft.com/office/officeart/2005/8/layout/orgChart1"/>
    <dgm:cxn modelId="{78FCB393-4FC0-4BB9-90B2-D7596FAC4783}" type="presParOf" srcId="{5C9C0939-8C21-47E4-993B-02611BC1946B}" destId="{0745ABF3-D10B-4BD6-BFD1-FC217C8684CB}" srcOrd="0" destOrd="0" presId="urn:microsoft.com/office/officeart/2005/8/layout/orgChart1"/>
    <dgm:cxn modelId="{D6874160-AD83-4ABC-BCFB-7AB1C9F8FAF5}" type="presParOf" srcId="{5C9C0939-8C21-47E4-993B-02611BC1946B}" destId="{B18484D9-CF07-47C0-BBE2-FA7BB173E78B}" srcOrd="1" destOrd="0" presId="urn:microsoft.com/office/officeart/2005/8/layout/orgChart1"/>
    <dgm:cxn modelId="{58C0DB03-E51C-447C-87F3-6964B7928E1E}" type="presParOf" srcId="{9BA1707E-2175-401C-BE3D-5CC3D59A8038}" destId="{563D3CCD-5355-41FD-A395-7C1DBCB58F80}" srcOrd="1" destOrd="0" presId="urn:microsoft.com/office/officeart/2005/8/layout/orgChart1"/>
    <dgm:cxn modelId="{637B9BAA-ABCA-4A93-ACFD-63D68D70F0E9}" type="presParOf" srcId="{563D3CCD-5355-41FD-A395-7C1DBCB58F80}" destId="{214B9898-8F27-4AF7-9B73-0A5884C9A679}" srcOrd="0" destOrd="0" presId="urn:microsoft.com/office/officeart/2005/8/layout/orgChart1"/>
    <dgm:cxn modelId="{DC0F77B5-5E3D-4295-99A6-42500D63127F}" type="presParOf" srcId="{563D3CCD-5355-41FD-A395-7C1DBCB58F80}" destId="{4022B4EB-EDAE-438B-8ED5-7F6C0CB6CECD}" srcOrd="1" destOrd="0" presId="urn:microsoft.com/office/officeart/2005/8/layout/orgChart1"/>
    <dgm:cxn modelId="{A2E5D7CC-F22F-4F38-AC96-7BD41137A764}" type="presParOf" srcId="{4022B4EB-EDAE-438B-8ED5-7F6C0CB6CECD}" destId="{EABEB916-15F8-4644-A43B-EA247E698901}" srcOrd="0" destOrd="0" presId="urn:microsoft.com/office/officeart/2005/8/layout/orgChart1"/>
    <dgm:cxn modelId="{1A26A1C3-A7A9-4130-98E0-8B0D5C1298FE}" type="presParOf" srcId="{EABEB916-15F8-4644-A43B-EA247E698901}" destId="{43C1B652-7F5E-43CE-A220-8A1346E2A993}" srcOrd="0" destOrd="0" presId="urn:microsoft.com/office/officeart/2005/8/layout/orgChart1"/>
    <dgm:cxn modelId="{49D75F05-E965-49C9-A623-37670D4604D3}" type="presParOf" srcId="{EABEB916-15F8-4644-A43B-EA247E698901}" destId="{756FB3AD-2BA8-4B4C-97CF-4BE46657B569}" srcOrd="1" destOrd="0" presId="urn:microsoft.com/office/officeart/2005/8/layout/orgChart1"/>
    <dgm:cxn modelId="{C292F25C-08E7-4217-8E10-06DFA2D5CDA5}" type="presParOf" srcId="{4022B4EB-EDAE-438B-8ED5-7F6C0CB6CECD}" destId="{88F5FCD4-C52E-4AC9-84BD-9FDE4B902D20}" srcOrd="1" destOrd="0" presId="urn:microsoft.com/office/officeart/2005/8/layout/orgChart1"/>
    <dgm:cxn modelId="{24951CA0-8730-4496-AE4E-9D0AFD62F637}" type="presParOf" srcId="{88F5FCD4-C52E-4AC9-84BD-9FDE4B902D20}" destId="{DB5DE312-E6F3-4307-BBC3-7E71E78CB48F}" srcOrd="0" destOrd="0" presId="urn:microsoft.com/office/officeart/2005/8/layout/orgChart1"/>
    <dgm:cxn modelId="{8B6B90BF-05AA-4BF2-B774-3D0A8135E903}" type="presParOf" srcId="{88F5FCD4-C52E-4AC9-84BD-9FDE4B902D20}" destId="{82868517-F5DB-4FB2-ABCA-1353D694FBCF}" srcOrd="1" destOrd="0" presId="urn:microsoft.com/office/officeart/2005/8/layout/orgChart1"/>
    <dgm:cxn modelId="{F6F19B55-0852-42CD-84C6-00356E7D3510}" type="presParOf" srcId="{82868517-F5DB-4FB2-ABCA-1353D694FBCF}" destId="{FB258AAC-838C-471A-A400-CE9503A2CF26}" srcOrd="0" destOrd="0" presId="urn:microsoft.com/office/officeart/2005/8/layout/orgChart1"/>
    <dgm:cxn modelId="{A37EFA88-E93E-4992-9976-A49BC65BFFBF}" type="presParOf" srcId="{FB258AAC-838C-471A-A400-CE9503A2CF26}" destId="{8FAABA2D-EE24-4594-8B67-CB1557B3847D}" srcOrd="0" destOrd="0" presId="urn:microsoft.com/office/officeart/2005/8/layout/orgChart1"/>
    <dgm:cxn modelId="{33BFDCF7-DF56-4157-B5E7-8393EC583D40}" type="presParOf" srcId="{FB258AAC-838C-471A-A400-CE9503A2CF26}" destId="{8860459C-727A-4E31-93D9-1A0A591A8CFE}" srcOrd="1" destOrd="0" presId="urn:microsoft.com/office/officeart/2005/8/layout/orgChart1"/>
    <dgm:cxn modelId="{27F5E1D0-38AE-4F36-A797-613672926CFA}" type="presParOf" srcId="{82868517-F5DB-4FB2-ABCA-1353D694FBCF}" destId="{1D637253-213B-4281-8BE6-98E2A263B945}" srcOrd="1" destOrd="0" presId="urn:microsoft.com/office/officeart/2005/8/layout/orgChart1"/>
    <dgm:cxn modelId="{A5558121-EF17-49D1-BEDA-7D29CE7A4436}" type="presParOf" srcId="{82868517-F5DB-4FB2-ABCA-1353D694FBCF}" destId="{D27BA014-CB98-4C16-A4BE-92434F7F1E94}" srcOrd="2" destOrd="0" presId="urn:microsoft.com/office/officeart/2005/8/layout/orgChart1"/>
    <dgm:cxn modelId="{8DB4637B-AAAC-47A5-BDD2-F214EEC55A18}" type="presParOf" srcId="{88F5FCD4-C52E-4AC9-84BD-9FDE4B902D20}" destId="{05F93007-CB71-41E7-8530-E1C98D13829E}" srcOrd="2" destOrd="0" presId="urn:microsoft.com/office/officeart/2005/8/layout/orgChart1"/>
    <dgm:cxn modelId="{145FA1A9-D955-4E6D-8317-E318B5A2A58D}" type="presParOf" srcId="{88F5FCD4-C52E-4AC9-84BD-9FDE4B902D20}" destId="{E83FFFF1-BB60-4168-A685-A39EEC37E10C}" srcOrd="3" destOrd="0" presId="urn:microsoft.com/office/officeart/2005/8/layout/orgChart1"/>
    <dgm:cxn modelId="{42678D5E-D257-4477-83BD-001A511176CE}" type="presParOf" srcId="{E83FFFF1-BB60-4168-A685-A39EEC37E10C}" destId="{71FFB6F6-DC8A-4286-B027-5DC21C3E9866}" srcOrd="0" destOrd="0" presId="urn:microsoft.com/office/officeart/2005/8/layout/orgChart1"/>
    <dgm:cxn modelId="{C4B6DAB8-D619-4D17-B64F-DDEA4E4E0098}" type="presParOf" srcId="{71FFB6F6-DC8A-4286-B027-5DC21C3E9866}" destId="{3E27DD5E-2ACB-4C3F-96F2-190989F7D22A}" srcOrd="0" destOrd="0" presId="urn:microsoft.com/office/officeart/2005/8/layout/orgChart1"/>
    <dgm:cxn modelId="{864D4F5E-4DBC-4172-857A-456EE34E6FA0}" type="presParOf" srcId="{71FFB6F6-DC8A-4286-B027-5DC21C3E9866}" destId="{AC18F01F-615D-4B34-9342-ADA5E8FFDB84}" srcOrd="1" destOrd="0" presId="urn:microsoft.com/office/officeart/2005/8/layout/orgChart1"/>
    <dgm:cxn modelId="{0F46619B-E8FE-4954-8377-BF8CED23AC0D}" type="presParOf" srcId="{E83FFFF1-BB60-4168-A685-A39EEC37E10C}" destId="{6A11A964-CAF7-4995-839A-7CF7131B8C85}" srcOrd="1" destOrd="0" presId="urn:microsoft.com/office/officeart/2005/8/layout/orgChart1"/>
    <dgm:cxn modelId="{2F762438-4053-4604-8283-46E8D87D4C92}" type="presParOf" srcId="{E83FFFF1-BB60-4168-A685-A39EEC37E10C}" destId="{16DBE25B-2F33-4DD7-8F4D-33F011A9D066}" srcOrd="2" destOrd="0" presId="urn:microsoft.com/office/officeart/2005/8/layout/orgChart1"/>
    <dgm:cxn modelId="{64DCB9CC-4F66-40F8-BEE8-EB1420D6E01E}" type="presParOf" srcId="{4022B4EB-EDAE-438B-8ED5-7F6C0CB6CECD}" destId="{DECCF593-F1B3-4A79-BA54-51847C98A6E3}" srcOrd="2" destOrd="0" presId="urn:microsoft.com/office/officeart/2005/8/layout/orgChart1"/>
    <dgm:cxn modelId="{99422058-23CF-412A-A1F1-0FEDA988ABB7}" type="presParOf" srcId="{563D3CCD-5355-41FD-A395-7C1DBCB58F80}" destId="{E498E018-09F4-4624-99BA-F79D5541D8F9}" srcOrd="2" destOrd="0" presId="urn:microsoft.com/office/officeart/2005/8/layout/orgChart1"/>
    <dgm:cxn modelId="{8ADA00BF-416B-4567-AA8A-211601B63516}" type="presParOf" srcId="{563D3CCD-5355-41FD-A395-7C1DBCB58F80}" destId="{82D73A71-CCC6-4C22-9AE3-DC27C8C6AFD6}" srcOrd="3" destOrd="0" presId="urn:microsoft.com/office/officeart/2005/8/layout/orgChart1"/>
    <dgm:cxn modelId="{D8CE21DC-2922-4341-9A4A-DE92E7EBCBAC}" type="presParOf" srcId="{82D73A71-CCC6-4C22-9AE3-DC27C8C6AFD6}" destId="{F8EDF28C-2960-4C49-BCD1-D246E8BBCA3B}" srcOrd="0" destOrd="0" presId="urn:microsoft.com/office/officeart/2005/8/layout/orgChart1"/>
    <dgm:cxn modelId="{31ED9646-CE6D-49A9-A819-23E8B37D3906}" type="presParOf" srcId="{F8EDF28C-2960-4C49-BCD1-D246E8BBCA3B}" destId="{19D30342-8B9F-4CDF-8E07-08B7BC98B7F0}" srcOrd="0" destOrd="0" presId="urn:microsoft.com/office/officeart/2005/8/layout/orgChart1"/>
    <dgm:cxn modelId="{D0DD4B41-25A0-4B52-9910-E67954EBA386}" type="presParOf" srcId="{F8EDF28C-2960-4C49-BCD1-D246E8BBCA3B}" destId="{BFEF2D6E-BD60-4B18-97F2-FD066E48E86B}" srcOrd="1" destOrd="0" presId="urn:microsoft.com/office/officeart/2005/8/layout/orgChart1"/>
    <dgm:cxn modelId="{16E3C2DB-359D-4324-9293-4ED98FAB2330}" type="presParOf" srcId="{82D73A71-CCC6-4C22-9AE3-DC27C8C6AFD6}" destId="{D75B11EF-F47B-4BB8-A8F4-08F3459461B2}" srcOrd="1" destOrd="0" presId="urn:microsoft.com/office/officeart/2005/8/layout/orgChart1"/>
    <dgm:cxn modelId="{CD99CBFC-7BF5-4AE2-AECC-4144E97C4F58}" type="presParOf" srcId="{82D73A71-CCC6-4C22-9AE3-DC27C8C6AFD6}" destId="{2D1EBAE4-CC10-42BE-95FE-E0F59148933B}" srcOrd="2" destOrd="0" presId="urn:microsoft.com/office/officeart/2005/8/layout/orgChart1"/>
    <dgm:cxn modelId="{90CC44E7-2C9D-4905-B4E4-904B9B461094}" type="presParOf" srcId="{563D3CCD-5355-41FD-A395-7C1DBCB58F80}" destId="{16F87686-B56C-4D7D-87FB-656DA61311AB}" srcOrd="4" destOrd="0" presId="urn:microsoft.com/office/officeart/2005/8/layout/orgChart1"/>
    <dgm:cxn modelId="{E4AB9E7E-15F5-4879-A6AA-29D30EF990E0}" type="presParOf" srcId="{563D3CCD-5355-41FD-A395-7C1DBCB58F80}" destId="{612A3752-302F-45A0-9008-8ABB8BD969DB}" srcOrd="5" destOrd="0" presId="urn:microsoft.com/office/officeart/2005/8/layout/orgChart1"/>
    <dgm:cxn modelId="{4CA74916-8291-4459-81CC-1895D4826289}" type="presParOf" srcId="{612A3752-302F-45A0-9008-8ABB8BD969DB}" destId="{078C165A-29D2-43BE-BB15-04BDC145595C}" srcOrd="0" destOrd="0" presId="urn:microsoft.com/office/officeart/2005/8/layout/orgChart1"/>
    <dgm:cxn modelId="{72BEBCE2-B198-496A-8E75-2E310153FFFB}" type="presParOf" srcId="{078C165A-29D2-43BE-BB15-04BDC145595C}" destId="{1841E13B-0DF1-471E-99BC-69721716D637}" srcOrd="0" destOrd="0" presId="urn:microsoft.com/office/officeart/2005/8/layout/orgChart1"/>
    <dgm:cxn modelId="{B2A198A0-2995-40C8-BEE3-592A25F4DBD4}" type="presParOf" srcId="{078C165A-29D2-43BE-BB15-04BDC145595C}" destId="{382D4C3F-8FB1-421E-AAE9-8C80879E1786}" srcOrd="1" destOrd="0" presId="urn:microsoft.com/office/officeart/2005/8/layout/orgChart1"/>
    <dgm:cxn modelId="{20B97E46-8EA1-4A51-B933-2A2DCC7BF1BF}" type="presParOf" srcId="{612A3752-302F-45A0-9008-8ABB8BD969DB}" destId="{69EE3C51-9A27-4185-AC77-CA776170DAB6}" srcOrd="1" destOrd="0" presId="urn:microsoft.com/office/officeart/2005/8/layout/orgChart1"/>
    <dgm:cxn modelId="{E346F49F-E3D9-4EBA-A28C-79C3E4296C18}" type="presParOf" srcId="{612A3752-302F-45A0-9008-8ABB8BD969DB}" destId="{57EE9A94-61FF-4A3A-AAC8-AE4BDC4FCD76}" srcOrd="2" destOrd="0" presId="urn:microsoft.com/office/officeart/2005/8/layout/orgChart1"/>
    <dgm:cxn modelId="{141C89F3-81EF-4032-B642-68B5F4CDE45A}" type="presParOf" srcId="{563D3CCD-5355-41FD-A395-7C1DBCB58F80}" destId="{78160387-D289-4AAC-87EF-806B85DD40B3}" srcOrd="6" destOrd="0" presId="urn:microsoft.com/office/officeart/2005/8/layout/orgChart1"/>
    <dgm:cxn modelId="{CDB1FE2A-0F98-4FBE-86D1-330CD337CAD2}" type="presParOf" srcId="{563D3CCD-5355-41FD-A395-7C1DBCB58F80}" destId="{276F24E6-AD4D-4F49-A240-8211602CE81B}" srcOrd="7" destOrd="0" presId="urn:microsoft.com/office/officeart/2005/8/layout/orgChart1"/>
    <dgm:cxn modelId="{DF582964-8EE5-4A44-9934-6DB6560B4C75}" type="presParOf" srcId="{276F24E6-AD4D-4F49-A240-8211602CE81B}" destId="{16BDFBC1-5148-4FAB-9C87-EAA0B4A9048B}" srcOrd="0" destOrd="0" presId="urn:microsoft.com/office/officeart/2005/8/layout/orgChart1"/>
    <dgm:cxn modelId="{D9D12F1B-3FED-4829-83B5-47EA23AD7319}" type="presParOf" srcId="{16BDFBC1-5148-4FAB-9C87-EAA0B4A9048B}" destId="{D11D011A-1E92-4EC7-81D0-7D8B2B0DA01E}" srcOrd="0" destOrd="0" presId="urn:microsoft.com/office/officeart/2005/8/layout/orgChart1"/>
    <dgm:cxn modelId="{4281DC92-4D1E-4089-A83C-DFA536FEB058}" type="presParOf" srcId="{16BDFBC1-5148-4FAB-9C87-EAA0B4A9048B}" destId="{308359F9-A934-404F-BBC8-56B75F44D2E3}" srcOrd="1" destOrd="0" presId="urn:microsoft.com/office/officeart/2005/8/layout/orgChart1"/>
    <dgm:cxn modelId="{973EEF24-9B9F-483F-AF13-ACA72F9DBDB9}" type="presParOf" srcId="{276F24E6-AD4D-4F49-A240-8211602CE81B}" destId="{240CA941-D65B-42AA-8A20-EFAFC926FE6A}" srcOrd="1" destOrd="0" presId="urn:microsoft.com/office/officeart/2005/8/layout/orgChart1"/>
    <dgm:cxn modelId="{340569CA-CD86-4B0A-BE1B-F8AA903EA25C}" type="presParOf" srcId="{276F24E6-AD4D-4F49-A240-8211602CE81B}" destId="{0C99FE2E-AC19-4C77-8879-E65A0FA36CA4}" srcOrd="2" destOrd="0" presId="urn:microsoft.com/office/officeart/2005/8/layout/orgChart1"/>
    <dgm:cxn modelId="{2D12617A-D36C-48C2-AAE7-15945F42A4F8}" type="presParOf" srcId="{563D3CCD-5355-41FD-A395-7C1DBCB58F80}" destId="{6E22B95E-5FA9-44E3-9E2A-641E890765A5}" srcOrd="8" destOrd="0" presId="urn:microsoft.com/office/officeart/2005/8/layout/orgChart1"/>
    <dgm:cxn modelId="{71E4B363-48A7-4B8C-9D53-31EF8BDE06C7}" type="presParOf" srcId="{563D3CCD-5355-41FD-A395-7C1DBCB58F80}" destId="{BB7B0A38-88C3-4E5C-89C1-91C69A82DAB4}" srcOrd="9" destOrd="0" presId="urn:microsoft.com/office/officeart/2005/8/layout/orgChart1"/>
    <dgm:cxn modelId="{E5545B2D-4377-4512-B818-61EA70952A90}" type="presParOf" srcId="{BB7B0A38-88C3-4E5C-89C1-91C69A82DAB4}" destId="{0F65415C-7361-4899-9981-46121AF2E17C}" srcOrd="0" destOrd="0" presId="urn:microsoft.com/office/officeart/2005/8/layout/orgChart1"/>
    <dgm:cxn modelId="{5E49480D-69B3-46FB-97E8-FDE528B4B739}" type="presParOf" srcId="{0F65415C-7361-4899-9981-46121AF2E17C}" destId="{A8C10157-D9A6-4BEC-8BC8-EE2E878F7CE7}" srcOrd="0" destOrd="0" presId="urn:microsoft.com/office/officeart/2005/8/layout/orgChart1"/>
    <dgm:cxn modelId="{E7D2C1EC-0F7F-40AD-AC3B-57F00432DB65}" type="presParOf" srcId="{0F65415C-7361-4899-9981-46121AF2E17C}" destId="{F21D59C2-3C5F-4B76-B05E-1171B7C6F6DC}" srcOrd="1" destOrd="0" presId="urn:microsoft.com/office/officeart/2005/8/layout/orgChart1"/>
    <dgm:cxn modelId="{0C83B698-08C5-461E-A400-0B71FF596A9E}" type="presParOf" srcId="{BB7B0A38-88C3-4E5C-89C1-91C69A82DAB4}" destId="{5F88E451-E17E-469D-9D70-6D6CC4E67A9A}" srcOrd="1" destOrd="0" presId="urn:microsoft.com/office/officeart/2005/8/layout/orgChart1"/>
    <dgm:cxn modelId="{DEF920A4-5E8E-4565-94DD-434BCE279EAF}" type="presParOf" srcId="{BB7B0A38-88C3-4E5C-89C1-91C69A82DAB4}" destId="{A4E5D639-2EB4-4B1A-AA64-524E328D7036}" srcOrd="2" destOrd="0" presId="urn:microsoft.com/office/officeart/2005/8/layout/orgChart1"/>
    <dgm:cxn modelId="{9125ED13-23A1-48FE-867D-DECC3EABB21E}" type="presParOf" srcId="{563D3CCD-5355-41FD-A395-7C1DBCB58F80}" destId="{30EE13EE-D8DB-4600-87D2-393DFF2B70AF}" srcOrd="10" destOrd="0" presId="urn:microsoft.com/office/officeart/2005/8/layout/orgChart1"/>
    <dgm:cxn modelId="{A6B0B59A-4FE9-4558-97C0-ECBF5783489C}" type="presParOf" srcId="{563D3CCD-5355-41FD-A395-7C1DBCB58F80}" destId="{99298B5C-2DD8-46C7-9738-A138F02BEC6C}" srcOrd="11" destOrd="0" presId="urn:microsoft.com/office/officeart/2005/8/layout/orgChart1"/>
    <dgm:cxn modelId="{F9B4486A-3523-466A-B446-74DDA141AF46}" type="presParOf" srcId="{99298B5C-2DD8-46C7-9738-A138F02BEC6C}" destId="{CBC12964-7A80-4806-B9A4-AF5B2F5B4554}" srcOrd="0" destOrd="0" presId="urn:microsoft.com/office/officeart/2005/8/layout/orgChart1"/>
    <dgm:cxn modelId="{DA41E48D-AC22-4D4D-9753-9F15C3B1D6DF}" type="presParOf" srcId="{CBC12964-7A80-4806-B9A4-AF5B2F5B4554}" destId="{03594DEF-FFE9-4381-A292-36708A42F664}" srcOrd="0" destOrd="0" presId="urn:microsoft.com/office/officeart/2005/8/layout/orgChart1"/>
    <dgm:cxn modelId="{423815F5-5B2E-4E5B-AA07-8C48AD91F0F7}" type="presParOf" srcId="{CBC12964-7A80-4806-B9A4-AF5B2F5B4554}" destId="{24EF3FE6-3F63-45B6-961C-8BF27D2D5862}" srcOrd="1" destOrd="0" presId="urn:microsoft.com/office/officeart/2005/8/layout/orgChart1"/>
    <dgm:cxn modelId="{0DCC23F0-5347-41D2-8D34-A2769FFD57A2}" type="presParOf" srcId="{99298B5C-2DD8-46C7-9738-A138F02BEC6C}" destId="{47F0835D-0C12-4533-A065-5D526A80FE69}" srcOrd="1" destOrd="0" presId="urn:microsoft.com/office/officeart/2005/8/layout/orgChart1"/>
    <dgm:cxn modelId="{BE0AA6FB-8BD8-4401-B9A8-8D8B12ACB8A2}" type="presParOf" srcId="{99298B5C-2DD8-46C7-9738-A138F02BEC6C}" destId="{8BE8A997-3267-4129-BE0A-010D709CAD0A}" srcOrd="2" destOrd="0" presId="urn:microsoft.com/office/officeart/2005/8/layout/orgChart1"/>
    <dgm:cxn modelId="{D801F735-A515-4AEF-AE8C-4CDD9B0095A3}" type="presParOf" srcId="{9BA1707E-2175-401C-BE3D-5CC3D59A8038}" destId="{58B5D40D-2E31-4903-8B82-781731DAC759}" srcOrd="2" destOrd="0" presId="urn:microsoft.com/office/officeart/2005/8/layout/orgChart1"/>
    <dgm:cxn modelId="{193D737F-338E-4E5C-9CE2-F02E017001FE}" type="presParOf" srcId="{58B5D40D-2E31-4903-8B82-781731DAC759}" destId="{80996CDA-4B6D-4BB4-B7AC-714F1CCBC887}" srcOrd="0" destOrd="0" presId="urn:microsoft.com/office/officeart/2005/8/layout/orgChart1"/>
    <dgm:cxn modelId="{5FC23A12-67F5-40C1-B765-BDF199D88CFD}" type="presParOf" srcId="{58B5D40D-2E31-4903-8B82-781731DAC759}" destId="{8517DAE0-D7F6-4126-AF2D-9DCDD5C1B0A5}" srcOrd="1" destOrd="0" presId="urn:microsoft.com/office/officeart/2005/8/layout/orgChart1"/>
    <dgm:cxn modelId="{CA01E1DA-E6DE-4884-B33F-24BFB016480C}" type="presParOf" srcId="{8517DAE0-D7F6-4126-AF2D-9DCDD5C1B0A5}" destId="{CED222D1-17A3-4133-B4C0-B8935E618C43}" srcOrd="0" destOrd="0" presId="urn:microsoft.com/office/officeart/2005/8/layout/orgChart1"/>
    <dgm:cxn modelId="{462A35E9-49EA-4162-8DFE-CCE4154B4034}" type="presParOf" srcId="{CED222D1-17A3-4133-B4C0-B8935E618C43}" destId="{5DD2C098-E408-414B-9FA6-3AE9F707CEC2}" srcOrd="0" destOrd="0" presId="urn:microsoft.com/office/officeart/2005/8/layout/orgChart1"/>
    <dgm:cxn modelId="{2FF6FFC8-A30F-4F7B-B358-9D22213997B8}" type="presParOf" srcId="{CED222D1-17A3-4133-B4C0-B8935E618C43}" destId="{B8F42E4B-7FDC-4228-8DF3-AB36A5C173D4}" srcOrd="1" destOrd="0" presId="urn:microsoft.com/office/officeart/2005/8/layout/orgChart1"/>
    <dgm:cxn modelId="{8FAFB4CD-4746-483C-B654-99DBEE3CBB6E}" type="presParOf" srcId="{8517DAE0-D7F6-4126-AF2D-9DCDD5C1B0A5}" destId="{13B4E5B8-836E-4E87-A9D4-88C89F1B842A}" srcOrd="1" destOrd="0" presId="urn:microsoft.com/office/officeart/2005/8/layout/orgChart1"/>
    <dgm:cxn modelId="{7CDF777B-235C-4E9A-B3F6-E0CC627C25A7}" type="presParOf" srcId="{8517DAE0-D7F6-4126-AF2D-9DCDD5C1B0A5}" destId="{304E0CCF-9416-42FE-8543-2C57AD2314E7}" srcOrd="2" destOrd="0" presId="urn:microsoft.com/office/officeart/2005/8/layout/orgChart1"/>
    <dgm:cxn modelId="{429112CA-B6AB-4B4E-9D1D-DDA2D6F002D7}" type="presParOf" srcId="{D4B032FC-8330-4CA2-B46A-BB8C75925A3E}" destId="{AA84AE70-C269-414F-ADA6-B38DD2A6AC64}" srcOrd="2" destOrd="0" presId="urn:microsoft.com/office/officeart/2005/8/layout/orgChart1"/>
  </dgm:cxnLst>
  <dgm:bg/>
  <dgm:whole>
    <a:ln w="25400" cap="flat" cmpd="sng" algn="ctr">
      <a:noFill/>
      <a:prstDash val="dash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02259A-318D-4627-A55C-C271FBC3C33A}" type="doc">
      <dgm:prSet loTypeId="urn:microsoft.com/office/officeart/2005/8/layout/radial5" loCatId="cycle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s-AR"/>
        </a:p>
      </dgm:t>
    </dgm:pt>
    <dgm:pt modelId="{D8FF04D1-8BE3-484C-96FB-9FC8A47C6E80}">
      <dgm:prSet phldrT="[Texto]"/>
      <dgm:spPr/>
      <dgm:t>
        <a:bodyPr/>
        <a:lstStyle/>
        <a:p>
          <a:r>
            <a:rPr lang="es-AR" b="1" dirty="0" err="1">
              <a:solidFill>
                <a:sysClr val="windowText" lastClr="000000"/>
              </a:solidFill>
            </a:rPr>
            <a:t>MetalSoft</a:t>
          </a:r>
          <a:endParaRPr lang="es-AR" b="1" dirty="0">
            <a:solidFill>
              <a:sysClr val="windowText" lastClr="000000"/>
            </a:solidFill>
          </a:endParaRPr>
        </a:p>
      </dgm:t>
    </dgm:pt>
    <dgm:pt modelId="{6E77BA5F-DC96-4DCE-B439-9A0AA30AD71A}" type="parTrans" cxnId="{700FF00F-FF0D-4AF0-A8B4-0B60E8A708DD}">
      <dgm:prSet/>
      <dgm:spPr/>
      <dgm:t>
        <a:bodyPr/>
        <a:lstStyle/>
        <a:p>
          <a:endParaRPr lang="es-AR"/>
        </a:p>
      </dgm:t>
    </dgm:pt>
    <dgm:pt modelId="{960DAE72-C1DA-442A-80BF-990CE5938676}" type="sibTrans" cxnId="{700FF00F-FF0D-4AF0-A8B4-0B60E8A708DD}">
      <dgm:prSet/>
      <dgm:spPr/>
      <dgm:t>
        <a:bodyPr/>
        <a:lstStyle/>
        <a:p>
          <a:endParaRPr lang="es-AR"/>
        </a:p>
      </dgm:t>
    </dgm:pt>
    <dgm:pt modelId="{97C6A92C-29AE-4A7B-A107-BA0DC8B22893}">
      <dgm:prSet phldrT="[Texto]" custT="1"/>
      <dgm:spPr/>
      <dgm:t>
        <a:bodyPr/>
        <a:lstStyle/>
        <a:p>
          <a:pPr>
            <a:spcAft>
              <a:spcPts val="0"/>
            </a:spcAft>
          </a:pPr>
          <a:r>
            <a:rPr lang="es-AR" sz="1200" b="1" dirty="0">
              <a:solidFill>
                <a:sysClr val="windowText" lastClr="000000"/>
              </a:solidFill>
            </a:rPr>
            <a:t>Pedidos y </a:t>
          </a:r>
          <a:r>
            <a:rPr lang="es-AR" sz="1200" b="1" dirty="0" err="1" smtClean="0">
              <a:solidFill>
                <a:sysClr val="windowText" lastClr="000000"/>
              </a:solidFill>
            </a:rPr>
            <a:t>Cotizacio</a:t>
          </a:r>
          <a:r>
            <a:rPr lang="es-AR" sz="1200" b="1" dirty="0" smtClean="0">
              <a:solidFill>
                <a:sysClr val="windowText" lastClr="000000"/>
              </a:solidFill>
            </a:rPr>
            <a:t>-</a:t>
          </a:r>
        </a:p>
        <a:p>
          <a:pPr>
            <a:spcAft>
              <a:spcPts val="0"/>
            </a:spcAft>
          </a:pPr>
          <a:r>
            <a:rPr lang="es-AR" sz="1200" b="1" dirty="0" err="1" smtClean="0">
              <a:solidFill>
                <a:sysClr val="windowText" lastClr="000000"/>
              </a:solidFill>
            </a:rPr>
            <a:t>nes</a:t>
          </a:r>
          <a:endParaRPr lang="es-AR" sz="1200" b="1" dirty="0">
            <a:solidFill>
              <a:sysClr val="windowText" lastClr="000000"/>
            </a:solidFill>
          </a:endParaRPr>
        </a:p>
      </dgm:t>
    </dgm:pt>
    <dgm:pt modelId="{F7ECFC5D-F0EF-40EC-B895-B09A8E659D09}" type="parTrans" cxnId="{E0949A9B-BABA-4E13-9C33-8B2FE716DC3F}">
      <dgm:prSet/>
      <dgm:spPr/>
      <dgm:t>
        <a:bodyPr/>
        <a:lstStyle/>
        <a:p>
          <a:endParaRPr lang="es-AR"/>
        </a:p>
      </dgm:t>
    </dgm:pt>
    <dgm:pt modelId="{3461AB36-D06C-4AAB-8AFC-D91969B7FB55}" type="sibTrans" cxnId="{E0949A9B-BABA-4E13-9C33-8B2FE716DC3F}">
      <dgm:prSet/>
      <dgm:spPr/>
      <dgm:t>
        <a:bodyPr/>
        <a:lstStyle/>
        <a:p>
          <a:endParaRPr lang="es-AR"/>
        </a:p>
      </dgm:t>
    </dgm:pt>
    <dgm:pt modelId="{5B500027-0933-4568-8A13-3BF5E0F6FB9D}">
      <dgm:prSet phldrT="[Texto]" custT="1"/>
      <dgm:spPr/>
      <dgm:t>
        <a:bodyPr/>
        <a:lstStyle/>
        <a:p>
          <a:r>
            <a:rPr lang="es-AR" sz="1200" b="1" baseline="0" dirty="0">
              <a:solidFill>
                <a:sysClr val="windowText" lastClr="000000"/>
              </a:solidFill>
            </a:rPr>
            <a:t>Calidad</a:t>
          </a:r>
        </a:p>
      </dgm:t>
    </dgm:pt>
    <dgm:pt modelId="{9450DBB7-2218-4FFB-8233-72808559AED1}" type="parTrans" cxnId="{DB706AFC-2C26-4220-8DA2-278A0A9DE598}">
      <dgm:prSet/>
      <dgm:spPr/>
      <dgm:t>
        <a:bodyPr/>
        <a:lstStyle/>
        <a:p>
          <a:endParaRPr lang="es-AR"/>
        </a:p>
      </dgm:t>
    </dgm:pt>
    <dgm:pt modelId="{DCE7165A-970C-4CA1-A272-86C6F86ECB2D}" type="sibTrans" cxnId="{DB706AFC-2C26-4220-8DA2-278A0A9DE598}">
      <dgm:prSet/>
      <dgm:spPr/>
      <dgm:t>
        <a:bodyPr/>
        <a:lstStyle/>
        <a:p>
          <a:endParaRPr lang="es-AR"/>
        </a:p>
      </dgm:t>
    </dgm:pt>
    <dgm:pt modelId="{C6898DB3-9309-4167-99C9-924F218C8B26}">
      <dgm:prSet phldrT="[Texto]" custT="1"/>
      <dgm:spPr/>
      <dgm:t>
        <a:bodyPr/>
        <a:lstStyle/>
        <a:p>
          <a:r>
            <a:rPr lang="es-AR" sz="1200" b="1" baseline="0" dirty="0">
              <a:solidFill>
                <a:sysClr val="windowText" lastClr="000000"/>
              </a:solidFill>
            </a:rPr>
            <a:t>Cobros</a:t>
          </a:r>
        </a:p>
      </dgm:t>
    </dgm:pt>
    <dgm:pt modelId="{89B4E154-74C6-4EC3-8B12-5F0E68F6E2DD}" type="parTrans" cxnId="{9ACF84E7-7FB4-4AAB-84C9-92C723896110}">
      <dgm:prSet/>
      <dgm:spPr/>
      <dgm:t>
        <a:bodyPr/>
        <a:lstStyle/>
        <a:p>
          <a:endParaRPr lang="es-AR"/>
        </a:p>
      </dgm:t>
    </dgm:pt>
    <dgm:pt modelId="{72F5055B-FAAD-4536-A4B9-A1D7777137AF}" type="sibTrans" cxnId="{9ACF84E7-7FB4-4AAB-84C9-92C723896110}">
      <dgm:prSet/>
      <dgm:spPr/>
      <dgm:t>
        <a:bodyPr/>
        <a:lstStyle/>
        <a:p>
          <a:endParaRPr lang="es-AR"/>
        </a:p>
      </dgm:t>
    </dgm:pt>
    <dgm:pt modelId="{85680303-F2ED-40F3-9AC8-DCC607BA6132}">
      <dgm:prSet phldrT="[Texto]" custT="1"/>
      <dgm:spPr/>
      <dgm:t>
        <a:bodyPr/>
        <a:lstStyle/>
        <a:p>
          <a:r>
            <a:rPr lang="es-AR" sz="1200" b="1" baseline="0" dirty="0">
              <a:solidFill>
                <a:sysClr val="windowText" lastClr="000000"/>
              </a:solidFill>
            </a:rPr>
            <a:t>Compras</a:t>
          </a:r>
        </a:p>
      </dgm:t>
    </dgm:pt>
    <dgm:pt modelId="{8340BC78-3AC1-41F8-8B37-A1E782FBE6D2}" type="parTrans" cxnId="{48877ADF-5EE0-4837-AF59-9635AB13A15A}">
      <dgm:prSet/>
      <dgm:spPr/>
      <dgm:t>
        <a:bodyPr/>
        <a:lstStyle/>
        <a:p>
          <a:endParaRPr lang="es-AR"/>
        </a:p>
      </dgm:t>
    </dgm:pt>
    <dgm:pt modelId="{624CDB8E-F084-4C0A-A5B4-19C3204ED1CA}" type="sibTrans" cxnId="{48877ADF-5EE0-4837-AF59-9635AB13A15A}">
      <dgm:prSet/>
      <dgm:spPr/>
      <dgm:t>
        <a:bodyPr/>
        <a:lstStyle/>
        <a:p>
          <a:endParaRPr lang="es-AR"/>
        </a:p>
      </dgm:t>
    </dgm:pt>
    <dgm:pt modelId="{924DEA76-48CC-4B63-8A9D-FCEF03518F4B}">
      <dgm:prSet phldrT="[Texto]" custT="1"/>
      <dgm:spPr/>
      <dgm:t>
        <a:bodyPr/>
        <a:lstStyle/>
        <a:p>
          <a:r>
            <a:rPr lang="es-AR" sz="1200" b="1" baseline="0" dirty="0" err="1" smtClean="0">
              <a:solidFill>
                <a:sysClr val="windowText" lastClr="000000"/>
              </a:solidFill>
            </a:rPr>
            <a:t>Produc</a:t>
          </a:r>
          <a:r>
            <a:rPr lang="es-AR" sz="1200" b="1" baseline="0" dirty="0" smtClean="0">
              <a:solidFill>
                <a:sysClr val="windowText" lastClr="000000"/>
              </a:solidFill>
            </a:rPr>
            <a:t>-</a:t>
          </a:r>
        </a:p>
        <a:p>
          <a:r>
            <a:rPr lang="es-AR" sz="1200" b="1" baseline="0" dirty="0" err="1" smtClean="0">
              <a:solidFill>
                <a:sysClr val="windowText" lastClr="000000"/>
              </a:solidFill>
            </a:rPr>
            <a:t>ción</a:t>
          </a:r>
          <a:endParaRPr lang="es-AR" sz="1200" b="1" baseline="0" dirty="0">
            <a:solidFill>
              <a:sysClr val="windowText" lastClr="000000"/>
            </a:solidFill>
          </a:endParaRPr>
        </a:p>
      </dgm:t>
    </dgm:pt>
    <dgm:pt modelId="{1636F228-EF4E-449C-96E5-A036E5AB933F}" type="parTrans" cxnId="{B0E8D388-DE80-467D-A61F-CD2B9357C32E}">
      <dgm:prSet/>
      <dgm:spPr/>
      <dgm:t>
        <a:bodyPr/>
        <a:lstStyle/>
        <a:p>
          <a:endParaRPr lang="es-AR"/>
        </a:p>
      </dgm:t>
    </dgm:pt>
    <dgm:pt modelId="{455E0728-B8B1-44AF-AFA3-B8D0D6E20B70}" type="sibTrans" cxnId="{B0E8D388-DE80-467D-A61F-CD2B9357C32E}">
      <dgm:prSet/>
      <dgm:spPr/>
      <dgm:t>
        <a:bodyPr/>
        <a:lstStyle/>
        <a:p>
          <a:endParaRPr lang="es-AR"/>
        </a:p>
      </dgm:t>
    </dgm:pt>
    <dgm:pt modelId="{B82B7567-DF64-410F-8E9C-0EBEC4FA2EDD}">
      <dgm:prSet phldrT="[Texto]" custT="1"/>
      <dgm:spPr/>
      <dgm:t>
        <a:bodyPr/>
        <a:lstStyle/>
        <a:p>
          <a:r>
            <a:rPr lang="es-AR" sz="1200" b="1" baseline="0" dirty="0" smtClean="0">
              <a:solidFill>
                <a:sysClr val="windowText" lastClr="000000"/>
              </a:solidFill>
            </a:rPr>
            <a:t>Maquina-</a:t>
          </a:r>
        </a:p>
        <a:p>
          <a:r>
            <a:rPr lang="es-AR" sz="1200" b="1" baseline="0" dirty="0" err="1" smtClean="0">
              <a:solidFill>
                <a:sysClr val="windowText" lastClr="000000"/>
              </a:solidFill>
            </a:rPr>
            <a:t>rias</a:t>
          </a:r>
          <a:endParaRPr lang="es-AR" sz="1200" b="1" baseline="0" dirty="0">
            <a:solidFill>
              <a:sysClr val="windowText" lastClr="000000"/>
            </a:solidFill>
          </a:endParaRPr>
        </a:p>
      </dgm:t>
    </dgm:pt>
    <dgm:pt modelId="{7D79C8D7-C047-4DD6-841C-012B020BE7EE}" type="parTrans" cxnId="{30CA0C4D-4366-479D-84E3-66D47F904EF7}">
      <dgm:prSet/>
      <dgm:spPr/>
      <dgm:t>
        <a:bodyPr/>
        <a:lstStyle/>
        <a:p>
          <a:endParaRPr lang="es-AR"/>
        </a:p>
      </dgm:t>
    </dgm:pt>
    <dgm:pt modelId="{C83D301B-D499-43A0-B2A5-CC96088F5BF1}" type="sibTrans" cxnId="{30CA0C4D-4366-479D-84E3-66D47F904EF7}">
      <dgm:prSet/>
      <dgm:spPr/>
      <dgm:t>
        <a:bodyPr/>
        <a:lstStyle/>
        <a:p>
          <a:endParaRPr lang="es-AR"/>
        </a:p>
      </dgm:t>
    </dgm:pt>
    <dgm:pt modelId="{FC599377-A93A-4434-B7B0-C569621CDA78}">
      <dgm:prSet phldrT="[Texto]" custT="1"/>
      <dgm:spPr/>
      <dgm:t>
        <a:bodyPr/>
        <a:lstStyle/>
        <a:p>
          <a:pPr>
            <a:spcAft>
              <a:spcPts val="0"/>
            </a:spcAft>
          </a:pPr>
          <a:r>
            <a:rPr lang="es-AR" sz="1200" b="1" dirty="0">
              <a:solidFill>
                <a:sysClr val="windowText" lastClr="000000"/>
              </a:solidFill>
            </a:rPr>
            <a:t>Trabajos </a:t>
          </a:r>
          <a:r>
            <a:rPr lang="es-AR" sz="1200" b="1" dirty="0" err="1" smtClean="0">
              <a:solidFill>
                <a:sysClr val="windowText" lastClr="000000"/>
              </a:solidFill>
            </a:rPr>
            <a:t>Terceriza</a:t>
          </a:r>
          <a:r>
            <a:rPr lang="es-AR" sz="1200" b="1" dirty="0" smtClean="0">
              <a:solidFill>
                <a:sysClr val="windowText" lastClr="000000"/>
              </a:solidFill>
            </a:rPr>
            <a:t>-</a:t>
          </a:r>
        </a:p>
        <a:p>
          <a:pPr>
            <a:spcAft>
              <a:spcPts val="0"/>
            </a:spcAft>
          </a:pPr>
          <a:r>
            <a:rPr lang="es-AR" sz="1200" b="1" dirty="0" smtClean="0">
              <a:solidFill>
                <a:sysClr val="windowText" lastClr="000000"/>
              </a:solidFill>
            </a:rPr>
            <a:t>dos</a:t>
          </a:r>
          <a:endParaRPr lang="es-AR" sz="1200" b="1" dirty="0">
            <a:solidFill>
              <a:sysClr val="windowText" lastClr="000000"/>
            </a:solidFill>
          </a:endParaRPr>
        </a:p>
      </dgm:t>
    </dgm:pt>
    <dgm:pt modelId="{39ED23AA-96E4-4C79-9922-6659FB4252BA}" type="parTrans" cxnId="{C5DF6FD6-948F-4C4A-84F0-43A38EDF9535}">
      <dgm:prSet/>
      <dgm:spPr/>
      <dgm:t>
        <a:bodyPr/>
        <a:lstStyle/>
        <a:p>
          <a:endParaRPr lang="es-AR"/>
        </a:p>
      </dgm:t>
    </dgm:pt>
    <dgm:pt modelId="{62F35D35-D233-44F4-A1A7-0C55277D74C8}" type="sibTrans" cxnId="{C5DF6FD6-948F-4C4A-84F0-43A38EDF9535}">
      <dgm:prSet/>
      <dgm:spPr/>
      <dgm:t>
        <a:bodyPr/>
        <a:lstStyle/>
        <a:p>
          <a:endParaRPr lang="es-AR"/>
        </a:p>
      </dgm:t>
    </dgm:pt>
    <dgm:pt modelId="{6867816E-EF9C-4F16-A6CE-1B332EE8A8A6}">
      <dgm:prSet phldrT="[Texto]" custT="1"/>
      <dgm:spPr/>
      <dgm:t>
        <a:bodyPr/>
        <a:lstStyle/>
        <a:p>
          <a:pPr algn="ctr">
            <a:lnSpc>
              <a:spcPct val="50000"/>
            </a:lnSpc>
          </a:pPr>
          <a:r>
            <a:rPr lang="es-AR" sz="1200" b="1" dirty="0" smtClean="0">
              <a:solidFill>
                <a:sysClr val="windowText" lastClr="000000"/>
              </a:solidFill>
            </a:rPr>
            <a:t>Almacena-</a:t>
          </a:r>
          <a:endParaRPr lang="es-AR" sz="1200" b="1" dirty="0">
            <a:solidFill>
              <a:sysClr val="windowText" lastClr="000000"/>
            </a:solidFill>
          </a:endParaRPr>
        </a:p>
        <a:p>
          <a:pPr algn="ctr">
            <a:lnSpc>
              <a:spcPct val="50000"/>
            </a:lnSpc>
          </a:pPr>
          <a:r>
            <a:rPr lang="es-AR" sz="1200" b="1" dirty="0">
              <a:solidFill>
                <a:sysClr val="windowText" lastClr="000000"/>
              </a:solidFill>
            </a:rPr>
            <a:t>miento</a:t>
          </a:r>
        </a:p>
      </dgm:t>
    </dgm:pt>
    <dgm:pt modelId="{39E69ECC-B627-4394-9D39-3C1E2C15E426}" type="parTrans" cxnId="{84B93BD5-E649-41C9-B5B1-B1A0900B4051}">
      <dgm:prSet/>
      <dgm:spPr/>
      <dgm:t>
        <a:bodyPr/>
        <a:lstStyle/>
        <a:p>
          <a:endParaRPr lang="es-AR"/>
        </a:p>
      </dgm:t>
    </dgm:pt>
    <dgm:pt modelId="{2BCE979F-65E0-44A3-95B8-0A5D162DEA97}" type="sibTrans" cxnId="{84B93BD5-E649-41C9-B5B1-B1A0900B4051}">
      <dgm:prSet/>
      <dgm:spPr/>
      <dgm:t>
        <a:bodyPr/>
        <a:lstStyle/>
        <a:p>
          <a:endParaRPr lang="es-AR"/>
        </a:p>
      </dgm:t>
    </dgm:pt>
    <dgm:pt modelId="{C3FB5B3B-5AB2-41FE-86E7-6E670A915D76}">
      <dgm:prSet phldrT="[Texto]" custT="1"/>
      <dgm:spPr/>
      <dgm:t>
        <a:bodyPr/>
        <a:lstStyle/>
        <a:p>
          <a:r>
            <a:rPr lang="es-AR" sz="1200" b="1" baseline="0" dirty="0">
              <a:solidFill>
                <a:sysClr val="windowText" lastClr="000000"/>
              </a:solidFill>
            </a:rPr>
            <a:t>Web</a:t>
          </a:r>
        </a:p>
      </dgm:t>
    </dgm:pt>
    <dgm:pt modelId="{7F341C08-FB59-4F96-8039-450FF9C17039}" type="parTrans" cxnId="{A0AB1C67-1484-4390-ADB9-EB5FF3945878}">
      <dgm:prSet/>
      <dgm:spPr/>
      <dgm:t>
        <a:bodyPr/>
        <a:lstStyle/>
        <a:p>
          <a:endParaRPr lang="es-AR"/>
        </a:p>
      </dgm:t>
    </dgm:pt>
    <dgm:pt modelId="{FD04C81A-BCF0-41D2-A6EB-F6B9B334F7DA}" type="sibTrans" cxnId="{A0AB1C67-1484-4390-ADB9-EB5FF3945878}">
      <dgm:prSet/>
      <dgm:spPr/>
      <dgm:t>
        <a:bodyPr/>
        <a:lstStyle/>
        <a:p>
          <a:endParaRPr lang="es-AR"/>
        </a:p>
      </dgm:t>
    </dgm:pt>
    <dgm:pt modelId="{1B09A4AB-8F66-42B3-8247-5AFAF0273B36}">
      <dgm:prSet phldrT="[Texto]" custT="1"/>
      <dgm:spPr/>
      <dgm:t>
        <a:bodyPr/>
        <a:lstStyle/>
        <a:p>
          <a:pPr>
            <a:lnSpc>
              <a:spcPct val="50000"/>
            </a:lnSpc>
          </a:pPr>
          <a:r>
            <a:rPr lang="es-AR" sz="1200" b="1" smtClean="0">
              <a:solidFill>
                <a:sysClr val="windowText" lastClr="000000"/>
              </a:solidFill>
            </a:rPr>
            <a:t>Administra-</a:t>
          </a:r>
          <a:endParaRPr lang="es-AR" sz="1200" b="1" dirty="0" smtClean="0">
            <a:solidFill>
              <a:sysClr val="windowText" lastClr="000000"/>
            </a:solidFill>
          </a:endParaRPr>
        </a:p>
        <a:p>
          <a:pPr>
            <a:lnSpc>
              <a:spcPct val="50000"/>
            </a:lnSpc>
          </a:pPr>
          <a:r>
            <a:rPr lang="es-AR" sz="1200" b="1" dirty="0" err="1" smtClean="0">
              <a:solidFill>
                <a:sysClr val="windowText" lastClr="000000"/>
              </a:solidFill>
            </a:rPr>
            <a:t>ción</a:t>
          </a:r>
          <a:r>
            <a:rPr lang="es-AR" sz="1200" b="1" dirty="0" smtClean="0">
              <a:solidFill>
                <a:sysClr val="windowText" lastClr="000000"/>
              </a:solidFill>
            </a:rPr>
            <a:t> de</a:t>
          </a:r>
        </a:p>
        <a:p>
          <a:pPr>
            <a:lnSpc>
              <a:spcPct val="50000"/>
            </a:lnSpc>
          </a:pPr>
          <a:r>
            <a:rPr lang="es-AR" sz="1200" b="1" dirty="0" smtClean="0">
              <a:solidFill>
                <a:sysClr val="windowText" lastClr="000000"/>
              </a:solidFill>
            </a:rPr>
            <a:t> </a:t>
          </a:r>
          <a:r>
            <a:rPr lang="es-AR" sz="1200" b="1" dirty="0">
              <a:solidFill>
                <a:sysClr val="windowText" lastClr="000000"/>
              </a:solidFill>
            </a:rPr>
            <a:t>Usuarios</a:t>
          </a:r>
        </a:p>
      </dgm:t>
    </dgm:pt>
    <dgm:pt modelId="{2F482103-D8F0-46D7-977F-5AFB71050722}" type="parTrans" cxnId="{150DA279-CC6F-488B-9E21-9F9290839237}">
      <dgm:prSet/>
      <dgm:spPr/>
      <dgm:t>
        <a:bodyPr/>
        <a:lstStyle/>
        <a:p>
          <a:endParaRPr lang="es-AR"/>
        </a:p>
      </dgm:t>
    </dgm:pt>
    <dgm:pt modelId="{B927154F-476F-4040-A601-C920FB23434D}" type="sibTrans" cxnId="{150DA279-CC6F-488B-9E21-9F9290839237}">
      <dgm:prSet/>
      <dgm:spPr/>
      <dgm:t>
        <a:bodyPr/>
        <a:lstStyle/>
        <a:p>
          <a:endParaRPr lang="es-AR"/>
        </a:p>
      </dgm:t>
    </dgm:pt>
    <dgm:pt modelId="{90422BC1-AEE4-47C1-BE3D-315E450B47EF}">
      <dgm:prSet phldrT="[Texto]" custT="1"/>
      <dgm:spPr/>
      <dgm:t>
        <a:bodyPr/>
        <a:lstStyle/>
        <a:p>
          <a:r>
            <a:rPr lang="es-AR" sz="1200" b="1" dirty="0">
              <a:solidFill>
                <a:sysClr val="windowText" lastClr="000000"/>
              </a:solidFill>
            </a:rPr>
            <a:t>Recursos Humanos</a:t>
          </a:r>
        </a:p>
      </dgm:t>
    </dgm:pt>
    <dgm:pt modelId="{0ED39E5E-12C1-4256-9245-840A04866894}" type="parTrans" cxnId="{51E129E6-1C55-4898-8B35-FA929D2CFF5E}">
      <dgm:prSet/>
      <dgm:spPr/>
      <dgm:t>
        <a:bodyPr/>
        <a:lstStyle/>
        <a:p>
          <a:endParaRPr lang="es-AR"/>
        </a:p>
      </dgm:t>
    </dgm:pt>
    <dgm:pt modelId="{596370D4-4CBE-4C81-9FEA-40C4D7C49526}" type="sibTrans" cxnId="{51E129E6-1C55-4898-8B35-FA929D2CFF5E}">
      <dgm:prSet/>
      <dgm:spPr/>
      <dgm:t>
        <a:bodyPr/>
        <a:lstStyle/>
        <a:p>
          <a:endParaRPr lang="es-AR"/>
        </a:p>
      </dgm:t>
    </dgm:pt>
    <dgm:pt modelId="{DA5EC689-D402-460E-A19B-FC2853DD7ED3}">
      <dgm:prSet phldrT="[Texto]" custT="1"/>
      <dgm:spPr/>
      <dgm:t>
        <a:bodyPr/>
        <a:lstStyle/>
        <a:p>
          <a:r>
            <a:rPr lang="es-AR" sz="1200" b="1" baseline="0" dirty="0">
              <a:solidFill>
                <a:sysClr val="windowText" lastClr="000000"/>
              </a:solidFill>
            </a:rPr>
            <a:t>Informes</a:t>
          </a:r>
        </a:p>
      </dgm:t>
    </dgm:pt>
    <dgm:pt modelId="{7289E0FC-F55A-4240-B212-3951DB804C64}" type="parTrans" cxnId="{8AF5E2D9-E617-4669-9B8E-7EEB01BF22E6}">
      <dgm:prSet/>
      <dgm:spPr/>
      <dgm:t>
        <a:bodyPr/>
        <a:lstStyle/>
        <a:p>
          <a:endParaRPr lang="es-AR"/>
        </a:p>
      </dgm:t>
    </dgm:pt>
    <dgm:pt modelId="{03C1B7EC-BDFB-497F-AE76-2D666156288D}" type="sibTrans" cxnId="{8AF5E2D9-E617-4669-9B8E-7EEB01BF22E6}">
      <dgm:prSet/>
      <dgm:spPr/>
      <dgm:t>
        <a:bodyPr/>
        <a:lstStyle/>
        <a:p>
          <a:endParaRPr lang="es-AR"/>
        </a:p>
      </dgm:t>
    </dgm:pt>
    <dgm:pt modelId="{65DDD66F-DCD5-47B4-8A49-E09705C054DF}" type="pres">
      <dgm:prSet presAssocID="{5002259A-318D-4627-A55C-C271FBC3C33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4DF6B629-8D1F-4D02-9B0F-0253A2E30CF2}" type="pres">
      <dgm:prSet presAssocID="{D8FF04D1-8BE3-484C-96FB-9FC8A47C6E80}" presName="centerShape" presStyleLbl="node0" presStyleIdx="0" presStyleCnt="1" custScaleX="184522" custScaleY="135917"/>
      <dgm:spPr/>
      <dgm:t>
        <a:bodyPr/>
        <a:lstStyle/>
        <a:p>
          <a:endParaRPr lang="es-AR"/>
        </a:p>
      </dgm:t>
    </dgm:pt>
    <dgm:pt modelId="{1BA01775-54F6-440C-97AE-13432595E0EB}" type="pres">
      <dgm:prSet presAssocID="{F7ECFC5D-F0EF-40EC-B895-B09A8E659D09}" presName="parTrans" presStyleLbl="sibTrans2D1" presStyleIdx="0" presStyleCnt="12"/>
      <dgm:spPr/>
      <dgm:t>
        <a:bodyPr/>
        <a:lstStyle/>
        <a:p>
          <a:endParaRPr lang="es-AR"/>
        </a:p>
      </dgm:t>
    </dgm:pt>
    <dgm:pt modelId="{A29EC18B-50CE-4307-92F6-56ABE806E139}" type="pres">
      <dgm:prSet presAssocID="{F7ECFC5D-F0EF-40EC-B895-B09A8E659D09}" presName="connectorText" presStyleLbl="sibTrans2D1" presStyleIdx="0" presStyleCnt="12"/>
      <dgm:spPr/>
      <dgm:t>
        <a:bodyPr/>
        <a:lstStyle/>
        <a:p>
          <a:endParaRPr lang="es-AR"/>
        </a:p>
      </dgm:t>
    </dgm:pt>
    <dgm:pt modelId="{7300CCE6-5E59-4E64-85C7-13B54355D599}" type="pres">
      <dgm:prSet presAssocID="{97C6A92C-29AE-4A7B-A107-BA0DC8B22893}" presName="node" presStyleLbl="node1" presStyleIdx="0" presStyleCnt="12" custScaleX="133822" custScaleY="109528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B9AB251-2BA3-464C-A433-7419354DF9CA}" type="pres">
      <dgm:prSet presAssocID="{1636F228-EF4E-449C-96E5-A036E5AB933F}" presName="parTrans" presStyleLbl="sibTrans2D1" presStyleIdx="1" presStyleCnt="12"/>
      <dgm:spPr/>
      <dgm:t>
        <a:bodyPr/>
        <a:lstStyle/>
        <a:p>
          <a:endParaRPr lang="es-AR"/>
        </a:p>
      </dgm:t>
    </dgm:pt>
    <dgm:pt modelId="{9422F16D-7703-4BAC-AFA1-1E123E5FC05D}" type="pres">
      <dgm:prSet presAssocID="{1636F228-EF4E-449C-96E5-A036E5AB933F}" presName="connectorText" presStyleLbl="sibTrans2D1" presStyleIdx="1" presStyleCnt="12"/>
      <dgm:spPr/>
      <dgm:t>
        <a:bodyPr/>
        <a:lstStyle/>
        <a:p>
          <a:endParaRPr lang="es-AR"/>
        </a:p>
      </dgm:t>
    </dgm:pt>
    <dgm:pt modelId="{E83B84C5-39D3-4B1B-BB29-8E5A7EB1A7EE}" type="pres">
      <dgm:prSet presAssocID="{924DEA76-48CC-4B63-8A9D-FCEF03518F4B}" presName="node" presStyleLbl="node1" presStyleIdx="1" presStyleCnt="12" custScaleX="136130" custScaleY="110977" custRadScaleRad="101994" custRadScaleInc="764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3B87F5E-40AB-4112-9664-1F1761B5CE60}" type="pres">
      <dgm:prSet presAssocID="{9450DBB7-2218-4FFB-8233-72808559AED1}" presName="parTrans" presStyleLbl="sibTrans2D1" presStyleIdx="2" presStyleCnt="12"/>
      <dgm:spPr/>
      <dgm:t>
        <a:bodyPr/>
        <a:lstStyle/>
        <a:p>
          <a:endParaRPr lang="es-AR"/>
        </a:p>
      </dgm:t>
    </dgm:pt>
    <dgm:pt modelId="{1ED4C1D4-1AA6-4EB2-9A9E-DEA9F521D565}" type="pres">
      <dgm:prSet presAssocID="{9450DBB7-2218-4FFB-8233-72808559AED1}" presName="connectorText" presStyleLbl="sibTrans2D1" presStyleIdx="2" presStyleCnt="12"/>
      <dgm:spPr/>
      <dgm:t>
        <a:bodyPr/>
        <a:lstStyle/>
        <a:p>
          <a:endParaRPr lang="es-AR"/>
        </a:p>
      </dgm:t>
    </dgm:pt>
    <dgm:pt modelId="{41A5D4E1-3C95-4CB3-84A9-4FAB920A1C77}" type="pres">
      <dgm:prSet presAssocID="{5B500027-0933-4568-8A13-3BF5E0F6FB9D}" presName="node" presStyleLbl="node1" presStyleIdx="2" presStyleCnt="12" custScaleX="139906" custScaleY="106178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AC58EB26-B72E-4B0C-9F54-23425815F9D5}" type="pres">
      <dgm:prSet presAssocID="{89B4E154-74C6-4EC3-8B12-5F0E68F6E2DD}" presName="parTrans" presStyleLbl="sibTrans2D1" presStyleIdx="3" presStyleCnt="12"/>
      <dgm:spPr/>
      <dgm:t>
        <a:bodyPr/>
        <a:lstStyle/>
        <a:p>
          <a:endParaRPr lang="es-AR"/>
        </a:p>
      </dgm:t>
    </dgm:pt>
    <dgm:pt modelId="{F1B637BF-5415-461E-ADE2-D617CCB98163}" type="pres">
      <dgm:prSet presAssocID="{89B4E154-74C6-4EC3-8B12-5F0E68F6E2DD}" presName="connectorText" presStyleLbl="sibTrans2D1" presStyleIdx="3" presStyleCnt="12"/>
      <dgm:spPr/>
      <dgm:t>
        <a:bodyPr/>
        <a:lstStyle/>
        <a:p>
          <a:endParaRPr lang="es-AR"/>
        </a:p>
      </dgm:t>
    </dgm:pt>
    <dgm:pt modelId="{763396AF-9AA5-4405-AA04-DF586212EF9C}" type="pres">
      <dgm:prSet presAssocID="{C6898DB3-9309-4167-99C9-924F218C8B26}" presName="node" presStyleLbl="node1" presStyleIdx="3" presStyleCnt="12" custScaleX="148777" custScaleY="123076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043BFBA1-1D94-49DB-BD20-31BF51EB69E0}" type="pres">
      <dgm:prSet presAssocID="{8340BC78-3AC1-41F8-8B37-A1E782FBE6D2}" presName="parTrans" presStyleLbl="sibTrans2D1" presStyleIdx="4" presStyleCnt="12"/>
      <dgm:spPr/>
      <dgm:t>
        <a:bodyPr/>
        <a:lstStyle/>
        <a:p>
          <a:endParaRPr lang="es-AR"/>
        </a:p>
      </dgm:t>
    </dgm:pt>
    <dgm:pt modelId="{4D84AE1A-B33D-471E-8D12-C45F6AD5AA27}" type="pres">
      <dgm:prSet presAssocID="{8340BC78-3AC1-41F8-8B37-A1E782FBE6D2}" presName="connectorText" presStyleLbl="sibTrans2D1" presStyleIdx="4" presStyleCnt="12"/>
      <dgm:spPr/>
      <dgm:t>
        <a:bodyPr/>
        <a:lstStyle/>
        <a:p>
          <a:endParaRPr lang="es-AR"/>
        </a:p>
      </dgm:t>
    </dgm:pt>
    <dgm:pt modelId="{44E4E3C3-E4F9-4C3B-B398-408FB81FC879}" type="pres">
      <dgm:prSet presAssocID="{85680303-F2ED-40F3-9AC8-DCC607BA6132}" presName="node" presStyleLbl="node1" presStyleIdx="4" presStyleCnt="12" custScaleX="143421" custScaleY="106178" custRadScaleRad="101078" custRadScaleInc="-1422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37CFED71-5111-44A9-BC07-7F047BA834FA}" type="pres">
      <dgm:prSet presAssocID="{7D79C8D7-C047-4DD6-841C-012B020BE7EE}" presName="parTrans" presStyleLbl="sibTrans2D1" presStyleIdx="5" presStyleCnt="12"/>
      <dgm:spPr/>
      <dgm:t>
        <a:bodyPr/>
        <a:lstStyle/>
        <a:p>
          <a:endParaRPr lang="es-AR"/>
        </a:p>
      </dgm:t>
    </dgm:pt>
    <dgm:pt modelId="{54803DC0-442B-431F-A8BC-835D28AF1306}" type="pres">
      <dgm:prSet presAssocID="{7D79C8D7-C047-4DD6-841C-012B020BE7EE}" presName="connectorText" presStyleLbl="sibTrans2D1" presStyleIdx="5" presStyleCnt="12"/>
      <dgm:spPr/>
      <dgm:t>
        <a:bodyPr/>
        <a:lstStyle/>
        <a:p>
          <a:endParaRPr lang="es-AR"/>
        </a:p>
      </dgm:t>
    </dgm:pt>
    <dgm:pt modelId="{BDA2775A-2344-491E-B30C-36F3BF96A050}" type="pres">
      <dgm:prSet presAssocID="{B82B7567-DF64-410F-8E9C-0EBEC4FA2EDD}" presName="node" presStyleLbl="node1" presStyleIdx="5" presStyleCnt="12" custScaleX="143922" custScaleY="103411" custRadScaleRad="98650" custRadScaleInc="-21866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E2617EB8-4F3E-4B1C-8144-3595A76A6637}" type="pres">
      <dgm:prSet presAssocID="{39ED23AA-96E4-4C79-9922-6659FB4252BA}" presName="parTrans" presStyleLbl="sibTrans2D1" presStyleIdx="6" presStyleCnt="12"/>
      <dgm:spPr/>
      <dgm:t>
        <a:bodyPr/>
        <a:lstStyle/>
        <a:p>
          <a:endParaRPr lang="es-AR"/>
        </a:p>
      </dgm:t>
    </dgm:pt>
    <dgm:pt modelId="{241399AD-3F15-40AB-B842-1F80B848D204}" type="pres">
      <dgm:prSet presAssocID="{39ED23AA-96E4-4C79-9922-6659FB4252BA}" presName="connectorText" presStyleLbl="sibTrans2D1" presStyleIdx="6" presStyleCnt="12"/>
      <dgm:spPr/>
      <dgm:t>
        <a:bodyPr/>
        <a:lstStyle/>
        <a:p>
          <a:endParaRPr lang="es-AR"/>
        </a:p>
      </dgm:t>
    </dgm:pt>
    <dgm:pt modelId="{BCB2737F-AF18-4C8B-9A55-5F11117C14E7}" type="pres">
      <dgm:prSet presAssocID="{FC599377-A93A-4434-B7B0-C569621CDA78}" presName="node" presStyleLbl="node1" presStyleIdx="6" presStyleCnt="12" custScaleX="139930" custScaleY="108022" custRadScaleRad="99170" custRadScaleInc="265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7E8133A-F33D-45A8-AC02-A5B66DFEE7DE}" type="pres">
      <dgm:prSet presAssocID="{39E69ECC-B627-4394-9D39-3C1E2C15E426}" presName="parTrans" presStyleLbl="sibTrans2D1" presStyleIdx="7" presStyleCnt="12"/>
      <dgm:spPr/>
      <dgm:t>
        <a:bodyPr/>
        <a:lstStyle/>
        <a:p>
          <a:endParaRPr lang="es-AR"/>
        </a:p>
      </dgm:t>
    </dgm:pt>
    <dgm:pt modelId="{AD85A710-E8C6-4215-AE95-3696B59F69F3}" type="pres">
      <dgm:prSet presAssocID="{39E69ECC-B627-4394-9D39-3C1E2C15E426}" presName="connectorText" presStyleLbl="sibTrans2D1" presStyleIdx="7" presStyleCnt="12"/>
      <dgm:spPr/>
      <dgm:t>
        <a:bodyPr/>
        <a:lstStyle/>
        <a:p>
          <a:endParaRPr lang="es-AR"/>
        </a:p>
      </dgm:t>
    </dgm:pt>
    <dgm:pt modelId="{5A7B094F-9B90-4924-8A5C-565F00772EE4}" type="pres">
      <dgm:prSet presAssocID="{6867816E-EF9C-4F16-A6CE-1B332EE8A8A6}" presName="node" presStyleLbl="node1" presStyleIdx="7" presStyleCnt="12" custScaleX="143488" custScaleY="106178" custRadScaleRad="101325" custRadScaleInc="27698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76B8A0E2-AE01-480F-A871-28BC7594CB90}" type="pres">
      <dgm:prSet presAssocID="{7F341C08-FB59-4F96-8039-450FF9C17039}" presName="parTrans" presStyleLbl="sibTrans2D1" presStyleIdx="8" presStyleCnt="12"/>
      <dgm:spPr/>
      <dgm:t>
        <a:bodyPr/>
        <a:lstStyle/>
        <a:p>
          <a:endParaRPr lang="es-AR"/>
        </a:p>
      </dgm:t>
    </dgm:pt>
    <dgm:pt modelId="{5DD6D8BF-60BA-4A12-A241-F438D8404948}" type="pres">
      <dgm:prSet presAssocID="{7F341C08-FB59-4F96-8039-450FF9C17039}" presName="connectorText" presStyleLbl="sibTrans2D1" presStyleIdx="8" presStyleCnt="12"/>
      <dgm:spPr/>
      <dgm:t>
        <a:bodyPr/>
        <a:lstStyle/>
        <a:p>
          <a:endParaRPr lang="es-AR"/>
        </a:p>
      </dgm:t>
    </dgm:pt>
    <dgm:pt modelId="{B64FE8B9-CE1E-49DA-836C-D67B89C34DF9}" type="pres">
      <dgm:prSet presAssocID="{C3FB5B3B-5AB2-41FE-86E7-6E670A915D76}" presName="node" presStyleLbl="node1" presStyleIdx="8" presStyleCnt="12" custScaleX="138910" custScaleY="99172" custRadScaleRad="100796" custRadScaleInc="10696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93B07BD4-E9A4-4531-BDB5-1973A1E0B8B7}" type="pres">
      <dgm:prSet presAssocID="{2F482103-D8F0-46D7-977F-5AFB71050722}" presName="parTrans" presStyleLbl="sibTrans2D1" presStyleIdx="9" presStyleCnt="12"/>
      <dgm:spPr/>
      <dgm:t>
        <a:bodyPr/>
        <a:lstStyle/>
        <a:p>
          <a:endParaRPr lang="es-AR"/>
        </a:p>
      </dgm:t>
    </dgm:pt>
    <dgm:pt modelId="{1DA7EE7B-3EDC-45D3-9CE7-F6CA44722AFC}" type="pres">
      <dgm:prSet presAssocID="{2F482103-D8F0-46D7-977F-5AFB71050722}" presName="connectorText" presStyleLbl="sibTrans2D1" presStyleIdx="9" presStyleCnt="12"/>
      <dgm:spPr/>
      <dgm:t>
        <a:bodyPr/>
        <a:lstStyle/>
        <a:p>
          <a:endParaRPr lang="es-AR"/>
        </a:p>
      </dgm:t>
    </dgm:pt>
    <dgm:pt modelId="{9BD4DCA1-09A2-43AD-8AB4-68334FBC3420}" type="pres">
      <dgm:prSet presAssocID="{1B09A4AB-8F66-42B3-8247-5AFAF0273B36}" presName="node" presStyleLbl="node1" presStyleIdx="9" presStyleCnt="12" custScaleX="152880" custScaleY="10835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B7B4987A-E4D0-4DF9-A146-2E560677A020}" type="pres">
      <dgm:prSet presAssocID="{0ED39E5E-12C1-4256-9245-840A04866894}" presName="parTrans" presStyleLbl="sibTrans2D1" presStyleIdx="10" presStyleCnt="12"/>
      <dgm:spPr/>
      <dgm:t>
        <a:bodyPr/>
        <a:lstStyle/>
        <a:p>
          <a:endParaRPr lang="es-AR"/>
        </a:p>
      </dgm:t>
    </dgm:pt>
    <dgm:pt modelId="{1A7A719A-547B-4888-8E2F-96156C822899}" type="pres">
      <dgm:prSet presAssocID="{0ED39E5E-12C1-4256-9245-840A04866894}" presName="connectorText" presStyleLbl="sibTrans2D1" presStyleIdx="10" presStyleCnt="12"/>
      <dgm:spPr/>
      <dgm:t>
        <a:bodyPr/>
        <a:lstStyle/>
        <a:p>
          <a:endParaRPr lang="es-AR"/>
        </a:p>
      </dgm:t>
    </dgm:pt>
    <dgm:pt modelId="{139C2C74-C296-41D6-8DBD-0BBED7229215}" type="pres">
      <dgm:prSet presAssocID="{90422BC1-AEE4-47C1-BE3D-315E450B47EF}" presName="node" presStyleLbl="node1" presStyleIdx="10" presStyleCnt="12" custScaleX="137227" custScaleY="117539" custRadScaleRad="98983" custRadScaleInc="-690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A8326B4F-F22D-4E75-9165-C4D2730CE41E}" type="pres">
      <dgm:prSet presAssocID="{7289E0FC-F55A-4240-B212-3951DB804C64}" presName="parTrans" presStyleLbl="sibTrans2D1" presStyleIdx="11" presStyleCnt="12"/>
      <dgm:spPr/>
      <dgm:t>
        <a:bodyPr/>
        <a:lstStyle/>
        <a:p>
          <a:endParaRPr lang="es-AR"/>
        </a:p>
      </dgm:t>
    </dgm:pt>
    <dgm:pt modelId="{0D73F9CB-701A-4F4C-8BD0-344182F53C65}" type="pres">
      <dgm:prSet presAssocID="{7289E0FC-F55A-4240-B212-3951DB804C64}" presName="connectorText" presStyleLbl="sibTrans2D1" presStyleIdx="11" presStyleCnt="12"/>
      <dgm:spPr/>
      <dgm:t>
        <a:bodyPr/>
        <a:lstStyle/>
        <a:p>
          <a:endParaRPr lang="es-AR"/>
        </a:p>
      </dgm:t>
    </dgm:pt>
    <dgm:pt modelId="{ED23BB5D-7BAB-477D-80D6-C4120980CFF3}" type="pres">
      <dgm:prSet presAssocID="{DA5EC689-D402-460E-A19B-FC2853DD7ED3}" presName="node" presStyleLbl="node1" presStyleIdx="11" presStyleCnt="12" custScaleX="137659" custScaleY="106645" custRadScaleRad="99871" custRadScaleInc="-9477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30CA0C4D-4366-479D-84E3-66D47F904EF7}" srcId="{D8FF04D1-8BE3-484C-96FB-9FC8A47C6E80}" destId="{B82B7567-DF64-410F-8E9C-0EBEC4FA2EDD}" srcOrd="5" destOrd="0" parTransId="{7D79C8D7-C047-4DD6-841C-012B020BE7EE}" sibTransId="{C83D301B-D499-43A0-B2A5-CC96088F5BF1}"/>
    <dgm:cxn modelId="{D405024B-9FB4-449B-B419-EF79D97A9C65}" type="presOf" srcId="{39ED23AA-96E4-4C79-9922-6659FB4252BA}" destId="{E2617EB8-4F3E-4B1C-8144-3595A76A6637}" srcOrd="0" destOrd="0" presId="urn:microsoft.com/office/officeart/2005/8/layout/radial5"/>
    <dgm:cxn modelId="{65DAB275-F189-4C8F-89A4-BB29281BDD80}" type="presOf" srcId="{7289E0FC-F55A-4240-B212-3951DB804C64}" destId="{0D73F9CB-701A-4F4C-8BD0-344182F53C65}" srcOrd="1" destOrd="0" presId="urn:microsoft.com/office/officeart/2005/8/layout/radial5"/>
    <dgm:cxn modelId="{698442BD-296E-455C-A1CC-F2734450109F}" type="presOf" srcId="{9450DBB7-2218-4FFB-8233-72808559AED1}" destId="{1ED4C1D4-1AA6-4EB2-9A9E-DEA9F521D565}" srcOrd="1" destOrd="0" presId="urn:microsoft.com/office/officeart/2005/8/layout/radial5"/>
    <dgm:cxn modelId="{7D76419B-E081-47E2-A8F9-BA05D468A6A7}" type="presOf" srcId="{6867816E-EF9C-4F16-A6CE-1B332EE8A8A6}" destId="{5A7B094F-9B90-4924-8A5C-565F00772EE4}" srcOrd="0" destOrd="0" presId="urn:microsoft.com/office/officeart/2005/8/layout/radial5"/>
    <dgm:cxn modelId="{C5E44C15-746E-47DC-AB5E-80A1E3679EC4}" type="presOf" srcId="{97C6A92C-29AE-4A7B-A107-BA0DC8B22893}" destId="{7300CCE6-5E59-4E64-85C7-13B54355D599}" srcOrd="0" destOrd="0" presId="urn:microsoft.com/office/officeart/2005/8/layout/radial5"/>
    <dgm:cxn modelId="{08414C4B-99D7-469C-A214-BABAF65189B4}" type="presOf" srcId="{8340BC78-3AC1-41F8-8B37-A1E782FBE6D2}" destId="{043BFBA1-1D94-49DB-BD20-31BF51EB69E0}" srcOrd="0" destOrd="0" presId="urn:microsoft.com/office/officeart/2005/8/layout/radial5"/>
    <dgm:cxn modelId="{B5148225-569D-4E7E-A219-42F72FFD0C12}" type="presOf" srcId="{924DEA76-48CC-4B63-8A9D-FCEF03518F4B}" destId="{E83B84C5-39D3-4B1B-BB29-8E5A7EB1A7EE}" srcOrd="0" destOrd="0" presId="urn:microsoft.com/office/officeart/2005/8/layout/radial5"/>
    <dgm:cxn modelId="{B5B583F2-6061-4B3B-89BC-9F3446B1EE54}" type="presOf" srcId="{F7ECFC5D-F0EF-40EC-B895-B09A8E659D09}" destId="{1BA01775-54F6-440C-97AE-13432595E0EB}" srcOrd="0" destOrd="0" presId="urn:microsoft.com/office/officeart/2005/8/layout/radial5"/>
    <dgm:cxn modelId="{5E753BB9-1D25-4631-9613-8742556D5479}" type="presOf" srcId="{C3FB5B3B-5AB2-41FE-86E7-6E670A915D76}" destId="{B64FE8B9-CE1E-49DA-836C-D67B89C34DF9}" srcOrd="0" destOrd="0" presId="urn:microsoft.com/office/officeart/2005/8/layout/radial5"/>
    <dgm:cxn modelId="{51E129E6-1C55-4898-8B35-FA929D2CFF5E}" srcId="{D8FF04D1-8BE3-484C-96FB-9FC8A47C6E80}" destId="{90422BC1-AEE4-47C1-BE3D-315E450B47EF}" srcOrd="10" destOrd="0" parTransId="{0ED39E5E-12C1-4256-9245-840A04866894}" sibTransId="{596370D4-4CBE-4C81-9FEA-40C4D7C49526}"/>
    <dgm:cxn modelId="{58791A8E-75CD-4F83-8EC8-B99AA34BB338}" type="presOf" srcId="{90422BC1-AEE4-47C1-BE3D-315E450B47EF}" destId="{139C2C74-C296-41D6-8DBD-0BBED7229215}" srcOrd="0" destOrd="0" presId="urn:microsoft.com/office/officeart/2005/8/layout/radial5"/>
    <dgm:cxn modelId="{442A883E-2B2E-4396-A39E-B053B2926361}" type="presOf" srcId="{39ED23AA-96E4-4C79-9922-6659FB4252BA}" destId="{241399AD-3F15-40AB-B842-1F80B848D204}" srcOrd="1" destOrd="0" presId="urn:microsoft.com/office/officeart/2005/8/layout/radial5"/>
    <dgm:cxn modelId="{8AF5E2D9-E617-4669-9B8E-7EEB01BF22E6}" srcId="{D8FF04D1-8BE3-484C-96FB-9FC8A47C6E80}" destId="{DA5EC689-D402-460E-A19B-FC2853DD7ED3}" srcOrd="11" destOrd="0" parTransId="{7289E0FC-F55A-4240-B212-3951DB804C64}" sibTransId="{03C1B7EC-BDFB-497F-AE76-2D666156288D}"/>
    <dgm:cxn modelId="{8E46854B-691D-4018-8B4F-15E37F3018F3}" type="presOf" srcId="{39E69ECC-B627-4394-9D39-3C1E2C15E426}" destId="{AD85A710-E8C6-4215-AE95-3696B59F69F3}" srcOrd="1" destOrd="0" presId="urn:microsoft.com/office/officeart/2005/8/layout/radial5"/>
    <dgm:cxn modelId="{9ACF84E7-7FB4-4AAB-84C9-92C723896110}" srcId="{D8FF04D1-8BE3-484C-96FB-9FC8A47C6E80}" destId="{C6898DB3-9309-4167-99C9-924F218C8B26}" srcOrd="3" destOrd="0" parTransId="{89B4E154-74C6-4EC3-8B12-5F0E68F6E2DD}" sibTransId="{72F5055B-FAAD-4536-A4B9-A1D7777137AF}"/>
    <dgm:cxn modelId="{B0E8D388-DE80-467D-A61F-CD2B9357C32E}" srcId="{D8FF04D1-8BE3-484C-96FB-9FC8A47C6E80}" destId="{924DEA76-48CC-4B63-8A9D-FCEF03518F4B}" srcOrd="1" destOrd="0" parTransId="{1636F228-EF4E-449C-96E5-A036E5AB933F}" sibTransId="{455E0728-B8B1-44AF-AFA3-B8D0D6E20B70}"/>
    <dgm:cxn modelId="{C5DF6FD6-948F-4C4A-84F0-43A38EDF9535}" srcId="{D8FF04D1-8BE3-484C-96FB-9FC8A47C6E80}" destId="{FC599377-A93A-4434-B7B0-C569621CDA78}" srcOrd="6" destOrd="0" parTransId="{39ED23AA-96E4-4C79-9922-6659FB4252BA}" sibTransId="{62F35D35-D233-44F4-A1A7-0C55277D74C8}"/>
    <dgm:cxn modelId="{50AA6DA0-5A00-45FE-82CD-FA3A8ACCAF9B}" type="presOf" srcId="{0ED39E5E-12C1-4256-9245-840A04866894}" destId="{B7B4987A-E4D0-4DF9-A146-2E560677A020}" srcOrd="0" destOrd="0" presId="urn:microsoft.com/office/officeart/2005/8/layout/radial5"/>
    <dgm:cxn modelId="{ABC18122-372F-4D4A-A5F9-AC91DC95A40E}" type="presOf" srcId="{7D79C8D7-C047-4DD6-841C-012B020BE7EE}" destId="{54803DC0-442B-431F-A8BC-835D28AF1306}" srcOrd="1" destOrd="0" presId="urn:microsoft.com/office/officeart/2005/8/layout/radial5"/>
    <dgm:cxn modelId="{8244849E-668A-4634-9F85-36D86B106758}" type="presOf" srcId="{89B4E154-74C6-4EC3-8B12-5F0E68F6E2DD}" destId="{AC58EB26-B72E-4B0C-9F54-23425815F9D5}" srcOrd="0" destOrd="0" presId="urn:microsoft.com/office/officeart/2005/8/layout/radial5"/>
    <dgm:cxn modelId="{48877ADF-5EE0-4837-AF59-9635AB13A15A}" srcId="{D8FF04D1-8BE3-484C-96FB-9FC8A47C6E80}" destId="{85680303-F2ED-40F3-9AC8-DCC607BA6132}" srcOrd="4" destOrd="0" parTransId="{8340BC78-3AC1-41F8-8B37-A1E782FBE6D2}" sibTransId="{624CDB8E-F084-4C0A-A5B4-19C3204ED1CA}"/>
    <dgm:cxn modelId="{26ABFFE2-9F25-49AE-9E8F-7146E589B17C}" type="presOf" srcId="{0ED39E5E-12C1-4256-9245-840A04866894}" destId="{1A7A719A-547B-4888-8E2F-96156C822899}" srcOrd="1" destOrd="0" presId="urn:microsoft.com/office/officeart/2005/8/layout/radial5"/>
    <dgm:cxn modelId="{24C92CE2-524E-48C2-BD00-B695D4ADF7A7}" type="presOf" srcId="{39E69ECC-B627-4394-9D39-3C1E2C15E426}" destId="{17E8133A-F33D-45A8-AC02-A5B66DFEE7DE}" srcOrd="0" destOrd="0" presId="urn:microsoft.com/office/officeart/2005/8/layout/radial5"/>
    <dgm:cxn modelId="{F0F7E51A-C8E8-4F4B-9661-F30B2BD11039}" type="presOf" srcId="{FC599377-A93A-4434-B7B0-C569621CDA78}" destId="{BCB2737F-AF18-4C8B-9A55-5F11117C14E7}" srcOrd="0" destOrd="0" presId="urn:microsoft.com/office/officeart/2005/8/layout/radial5"/>
    <dgm:cxn modelId="{5423A6DC-FEE9-47AF-BB7F-0F7B71CAB986}" type="presOf" srcId="{7D79C8D7-C047-4DD6-841C-012B020BE7EE}" destId="{37CFED71-5111-44A9-BC07-7F047BA834FA}" srcOrd="0" destOrd="0" presId="urn:microsoft.com/office/officeart/2005/8/layout/radial5"/>
    <dgm:cxn modelId="{DB706AFC-2C26-4220-8DA2-278A0A9DE598}" srcId="{D8FF04D1-8BE3-484C-96FB-9FC8A47C6E80}" destId="{5B500027-0933-4568-8A13-3BF5E0F6FB9D}" srcOrd="2" destOrd="0" parTransId="{9450DBB7-2218-4FFB-8233-72808559AED1}" sibTransId="{DCE7165A-970C-4CA1-A272-86C6F86ECB2D}"/>
    <dgm:cxn modelId="{507B7029-CD00-4F5B-85DF-B018699604E1}" type="presOf" srcId="{7289E0FC-F55A-4240-B212-3951DB804C64}" destId="{A8326B4F-F22D-4E75-9165-C4D2730CE41E}" srcOrd="0" destOrd="0" presId="urn:microsoft.com/office/officeart/2005/8/layout/radial5"/>
    <dgm:cxn modelId="{84337449-9EDD-4612-BCB3-C4180CE1804D}" type="presOf" srcId="{89B4E154-74C6-4EC3-8B12-5F0E68F6E2DD}" destId="{F1B637BF-5415-461E-ADE2-D617CCB98163}" srcOrd="1" destOrd="0" presId="urn:microsoft.com/office/officeart/2005/8/layout/radial5"/>
    <dgm:cxn modelId="{0D76FBCD-F844-4902-85B2-16E4C9BF7ABD}" type="presOf" srcId="{B82B7567-DF64-410F-8E9C-0EBEC4FA2EDD}" destId="{BDA2775A-2344-491E-B30C-36F3BF96A050}" srcOrd="0" destOrd="0" presId="urn:microsoft.com/office/officeart/2005/8/layout/radial5"/>
    <dgm:cxn modelId="{5FB5121B-9890-4B52-B890-F27DE79B1528}" type="presOf" srcId="{1B09A4AB-8F66-42B3-8247-5AFAF0273B36}" destId="{9BD4DCA1-09A2-43AD-8AB4-68334FBC3420}" srcOrd="0" destOrd="0" presId="urn:microsoft.com/office/officeart/2005/8/layout/radial5"/>
    <dgm:cxn modelId="{AFCAA5BC-FC06-421B-847A-02CD0F15BC8B}" type="presOf" srcId="{2F482103-D8F0-46D7-977F-5AFB71050722}" destId="{1DA7EE7B-3EDC-45D3-9CE7-F6CA44722AFC}" srcOrd="1" destOrd="0" presId="urn:microsoft.com/office/officeart/2005/8/layout/radial5"/>
    <dgm:cxn modelId="{FE312123-05DC-4CA2-8E8E-237018783E70}" type="presOf" srcId="{1636F228-EF4E-449C-96E5-A036E5AB933F}" destId="{5B9AB251-2BA3-464C-A433-7419354DF9CA}" srcOrd="0" destOrd="0" presId="urn:microsoft.com/office/officeart/2005/8/layout/radial5"/>
    <dgm:cxn modelId="{AF38025E-0682-4935-947B-C94FEFC7562F}" type="presOf" srcId="{85680303-F2ED-40F3-9AC8-DCC607BA6132}" destId="{44E4E3C3-E4F9-4C3B-B398-408FB81FC879}" srcOrd="0" destOrd="0" presId="urn:microsoft.com/office/officeart/2005/8/layout/radial5"/>
    <dgm:cxn modelId="{8BA1571B-634E-4DE0-86DA-25FD222557BA}" type="presOf" srcId="{8340BC78-3AC1-41F8-8B37-A1E782FBE6D2}" destId="{4D84AE1A-B33D-471E-8D12-C45F6AD5AA27}" srcOrd="1" destOrd="0" presId="urn:microsoft.com/office/officeart/2005/8/layout/radial5"/>
    <dgm:cxn modelId="{9904256E-D170-4201-9ABA-2899765C6A40}" type="presOf" srcId="{7F341C08-FB59-4F96-8039-450FF9C17039}" destId="{5DD6D8BF-60BA-4A12-A241-F438D8404948}" srcOrd="1" destOrd="0" presId="urn:microsoft.com/office/officeart/2005/8/layout/radial5"/>
    <dgm:cxn modelId="{45B33E19-549E-4821-BD25-8C4B06B3036A}" type="presOf" srcId="{5002259A-318D-4627-A55C-C271FBC3C33A}" destId="{65DDD66F-DCD5-47B4-8A49-E09705C054DF}" srcOrd="0" destOrd="0" presId="urn:microsoft.com/office/officeart/2005/8/layout/radial5"/>
    <dgm:cxn modelId="{150DA279-CC6F-488B-9E21-9F9290839237}" srcId="{D8FF04D1-8BE3-484C-96FB-9FC8A47C6E80}" destId="{1B09A4AB-8F66-42B3-8247-5AFAF0273B36}" srcOrd="9" destOrd="0" parTransId="{2F482103-D8F0-46D7-977F-5AFB71050722}" sibTransId="{B927154F-476F-4040-A601-C920FB23434D}"/>
    <dgm:cxn modelId="{E0949A9B-BABA-4E13-9C33-8B2FE716DC3F}" srcId="{D8FF04D1-8BE3-484C-96FB-9FC8A47C6E80}" destId="{97C6A92C-29AE-4A7B-A107-BA0DC8B22893}" srcOrd="0" destOrd="0" parTransId="{F7ECFC5D-F0EF-40EC-B895-B09A8E659D09}" sibTransId="{3461AB36-D06C-4AAB-8AFC-D91969B7FB55}"/>
    <dgm:cxn modelId="{39EBC5A4-C533-4548-AC79-8B16B9526A31}" type="presOf" srcId="{1636F228-EF4E-449C-96E5-A036E5AB933F}" destId="{9422F16D-7703-4BAC-AFA1-1E123E5FC05D}" srcOrd="1" destOrd="0" presId="urn:microsoft.com/office/officeart/2005/8/layout/radial5"/>
    <dgm:cxn modelId="{040BE2F0-FAC4-487C-817C-3066BEAAA3AE}" type="presOf" srcId="{9450DBB7-2218-4FFB-8233-72808559AED1}" destId="{63B87F5E-40AB-4112-9664-1F1761B5CE60}" srcOrd="0" destOrd="0" presId="urn:microsoft.com/office/officeart/2005/8/layout/radial5"/>
    <dgm:cxn modelId="{7B7DEB19-785A-40E4-A58C-897866207D95}" type="presOf" srcId="{C6898DB3-9309-4167-99C9-924F218C8B26}" destId="{763396AF-9AA5-4405-AA04-DF586212EF9C}" srcOrd="0" destOrd="0" presId="urn:microsoft.com/office/officeart/2005/8/layout/radial5"/>
    <dgm:cxn modelId="{700FF00F-FF0D-4AF0-A8B4-0B60E8A708DD}" srcId="{5002259A-318D-4627-A55C-C271FBC3C33A}" destId="{D8FF04D1-8BE3-484C-96FB-9FC8A47C6E80}" srcOrd="0" destOrd="0" parTransId="{6E77BA5F-DC96-4DCE-B439-9A0AA30AD71A}" sibTransId="{960DAE72-C1DA-442A-80BF-990CE5938676}"/>
    <dgm:cxn modelId="{A0AB1C67-1484-4390-ADB9-EB5FF3945878}" srcId="{D8FF04D1-8BE3-484C-96FB-9FC8A47C6E80}" destId="{C3FB5B3B-5AB2-41FE-86E7-6E670A915D76}" srcOrd="8" destOrd="0" parTransId="{7F341C08-FB59-4F96-8039-450FF9C17039}" sibTransId="{FD04C81A-BCF0-41D2-A6EB-F6B9B334F7DA}"/>
    <dgm:cxn modelId="{84B93BD5-E649-41C9-B5B1-B1A0900B4051}" srcId="{D8FF04D1-8BE3-484C-96FB-9FC8A47C6E80}" destId="{6867816E-EF9C-4F16-A6CE-1B332EE8A8A6}" srcOrd="7" destOrd="0" parTransId="{39E69ECC-B627-4394-9D39-3C1E2C15E426}" sibTransId="{2BCE979F-65E0-44A3-95B8-0A5D162DEA97}"/>
    <dgm:cxn modelId="{6880E9F8-DD8F-4AFB-90C2-2E1E45CB80F6}" type="presOf" srcId="{2F482103-D8F0-46D7-977F-5AFB71050722}" destId="{93B07BD4-E9A4-4531-BDB5-1973A1E0B8B7}" srcOrd="0" destOrd="0" presId="urn:microsoft.com/office/officeart/2005/8/layout/radial5"/>
    <dgm:cxn modelId="{15BC96C6-43DF-425D-BEFC-710EB8C455D1}" type="presOf" srcId="{DA5EC689-D402-460E-A19B-FC2853DD7ED3}" destId="{ED23BB5D-7BAB-477D-80D6-C4120980CFF3}" srcOrd="0" destOrd="0" presId="urn:microsoft.com/office/officeart/2005/8/layout/radial5"/>
    <dgm:cxn modelId="{8C819748-E057-4F78-BE42-A8F8A93BA5F7}" type="presOf" srcId="{D8FF04D1-8BE3-484C-96FB-9FC8A47C6E80}" destId="{4DF6B629-8D1F-4D02-9B0F-0253A2E30CF2}" srcOrd="0" destOrd="0" presId="urn:microsoft.com/office/officeart/2005/8/layout/radial5"/>
    <dgm:cxn modelId="{70FC63E4-B879-45A3-AE22-F7EF950A8C64}" type="presOf" srcId="{5B500027-0933-4568-8A13-3BF5E0F6FB9D}" destId="{41A5D4E1-3C95-4CB3-84A9-4FAB920A1C77}" srcOrd="0" destOrd="0" presId="urn:microsoft.com/office/officeart/2005/8/layout/radial5"/>
    <dgm:cxn modelId="{74553126-4B09-4E00-9C2F-19F7F9B32A88}" type="presOf" srcId="{7F341C08-FB59-4F96-8039-450FF9C17039}" destId="{76B8A0E2-AE01-480F-A871-28BC7594CB90}" srcOrd="0" destOrd="0" presId="urn:microsoft.com/office/officeart/2005/8/layout/radial5"/>
    <dgm:cxn modelId="{FAF3F9FB-4BB2-42A6-BC57-1EF25D1115D0}" type="presOf" srcId="{F7ECFC5D-F0EF-40EC-B895-B09A8E659D09}" destId="{A29EC18B-50CE-4307-92F6-56ABE806E139}" srcOrd="1" destOrd="0" presId="urn:microsoft.com/office/officeart/2005/8/layout/radial5"/>
    <dgm:cxn modelId="{EFC6A202-7062-44A3-AA1B-2B6C3241482C}" type="presParOf" srcId="{65DDD66F-DCD5-47B4-8A49-E09705C054DF}" destId="{4DF6B629-8D1F-4D02-9B0F-0253A2E30CF2}" srcOrd="0" destOrd="0" presId="urn:microsoft.com/office/officeart/2005/8/layout/radial5"/>
    <dgm:cxn modelId="{63D58C32-BD8F-4EFC-A115-FE543E448231}" type="presParOf" srcId="{65DDD66F-DCD5-47B4-8A49-E09705C054DF}" destId="{1BA01775-54F6-440C-97AE-13432595E0EB}" srcOrd="1" destOrd="0" presId="urn:microsoft.com/office/officeart/2005/8/layout/radial5"/>
    <dgm:cxn modelId="{43D023A0-FEF5-4D1D-80AB-7BE19A25F43E}" type="presParOf" srcId="{1BA01775-54F6-440C-97AE-13432595E0EB}" destId="{A29EC18B-50CE-4307-92F6-56ABE806E139}" srcOrd="0" destOrd="0" presId="urn:microsoft.com/office/officeart/2005/8/layout/radial5"/>
    <dgm:cxn modelId="{EB4F14E7-621D-40E5-B923-47ACFE48886A}" type="presParOf" srcId="{65DDD66F-DCD5-47B4-8A49-E09705C054DF}" destId="{7300CCE6-5E59-4E64-85C7-13B54355D599}" srcOrd="2" destOrd="0" presId="urn:microsoft.com/office/officeart/2005/8/layout/radial5"/>
    <dgm:cxn modelId="{DEF43A27-1376-435D-9A34-085ADBE3498A}" type="presParOf" srcId="{65DDD66F-DCD5-47B4-8A49-E09705C054DF}" destId="{5B9AB251-2BA3-464C-A433-7419354DF9CA}" srcOrd="3" destOrd="0" presId="urn:microsoft.com/office/officeart/2005/8/layout/radial5"/>
    <dgm:cxn modelId="{EDC14BA4-AC92-4262-90DB-439D809FB1F6}" type="presParOf" srcId="{5B9AB251-2BA3-464C-A433-7419354DF9CA}" destId="{9422F16D-7703-4BAC-AFA1-1E123E5FC05D}" srcOrd="0" destOrd="0" presId="urn:microsoft.com/office/officeart/2005/8/layout/radial5"/>
    <dgm:cxn modelId="{76DF5981-1964-4842-9995-DE0A220F4373}" type="presParOf" srcId="{65DDD66F-DCD5-47B4-8A49-E09705C054DF}" destId="{E83B84C5-39D3-4B1B-BB29-8E5A7EB1A7EE}" srcOrd="4" destOrd="0" presId="urn:microsoft.com/office/officeart/2005/8/layout/radial5"/>
    <dgm:cxn modelId="{1D037712-15C4-4F5B-A02B-B3E0DF1E7FD9}" type="presParOf" srcId="{65DDD66F-DCD5-47B4-8A49-E09705C054DF}" destId="{63B87F5E-40AB-4112-9664-1F1761B5CE60}" srcOrd="5" destOrd="0" presId="urn:microsoft.com/office/officeart/2005/8/layout/radial5"/>
    <dgm:cxn modelId="{A80152BE-A282-4D88-9F3E-E7CDD1466871}" type="presParOf" srcId="{63B87F5E-40AB-4112-9664-1F1761B5CE60}" destId="{1ED4C1D4-1AA6-4EB2-9A9E-DEA9F521D565}" srcOrd="0" destOrd="0" presId="urn:microsoft.com/office/officeart/2005/8/layout/radial5"/>
    <dgm:cxn modelId="{C3B088C0-AB70-4C9A-ADC5-AF19579BCC9C}" type="presParOf" srcId="{65DDD66F-DCD5-47B4-8A49-E09705C054DF}" destId="{41A5D4E1-3C95-4CB3-84A9-4FAB920A1C77}" srcOrd="6" destOrd="0" presId="urn:microsoft.com/office/officeart/2005/8/layout/radial5"/>
    <dgm:cxn modelId="{E9862A58-62A3-4A8C-84E3-7AB3BE486861}" type="presParOf" srcId="{65DDD66F-DCD5-47B4-8A49-E09705C054DF}" destId="{AC58EB26-B72E-4B0C-9F54-23425815F9D5}" srcOrd="7" destOrd="0" presId="urn:microsoft.com/office/officeart/2005/8/layout/radial5"/>
    <dgm:cxn modelId="{68373CD5-4061-4912-962F-C277B4B59264}" type="presParOf" srcId="{AC58EB26-B72E-4B0C-9F54-23425815F9D5}" destId="{F1B637BF-5415-461E-ADE2-D617CCB98163}" srcOrd="0" destOrd="0" presId="urn:microsoft.com/office/officeart/2005/8/layout/radial5"/>
    <dgm:cxn modelId="{55954748-91D9-4689-814F-6005DCBB1AEC}" type="presParOf" srcId="{65DDD66F-DCD5-47B4-8A49-E09705C054DF}" destId="{763396AF-9AA5-4405-AA04-DF586212EF9C}" srcOrd="8" destOrd="0" presId="urn:microsoft.com/office/officeart/2005/8/layout/radial5"/>
    <dgm:cxn modelId="{7508A481-6D08-4707-A805-61E323B024D9}" type="presParOf" srcId="{65DDD66F-DCD5-47B4-8A49-E09705C054DF}" destId="{043BFBA1-1D94-49DB-BD20-31BF51EB69E0}" srcOrd="9" destOrd="0" presId="urn:microsoft.com/office/officeart/2005/8/layout/radial5"/>
    <dgm:cxn modelId="{5FE9E959-DA94-4DDA-AB84-531D6A941461}" type="presParOf" srcId="{043BFBA1-1D94-49DB-BD20-31BF51EB69E0}" destId="{4D84AE1A-B33D-471E-8D12-C45F6AD5AA27}" srcOrd="0" destOrd="0" presId="urn:microsoft.com/office/officeart/2005/8/layout/radial5"/>
    <dgm:cxn modelId="{9D2B0ABC-D96E-46B0-B8D0-26166CB5E306}" type="presParOf" srcId="{65DDD66F-DCD5-47B4-8A49-E09705C054DF}" destId="{44E4E3C3-E4F9-4C3B-B398-408FB81FC879}" srcOrd="10" destOrd="0" presId="urn:microsoft.com/office/officeart/2005/8/layout/radial5"/>
    <dgm:cxn modelId="{B7DEB54F-5251-497C-8065-7878AAC54A91}" type="presParOf" srcId="{65DDD66F-DCD5-47B4-8A49-E09705C054DF}" destId="{37CFED71-5111-44A9-BC07-7F047BA834FA}" srcOrd="11" destOrd="0" presId="urn:microsoft.com/office/officeart/2005/8/layout/radial5"/>
    <dgm:cxn modelId="{1520D55C-D67B-48BA-8694-A217E69C5310}" type="presParOf" srcId="{37CFED71-5111-44A9-BC07-7F047BA834FA}" destId="{54803DC0-442B-431F-A8BC-835D28AF1306}" srcOrd="0" destOrd="0" presId="urn:microsoft.com/office/officeart/2005/8/layout/radial5"/>
    <dgm:cxn modelId="{6653E105-3DDE-4AC6-AE96-559F0C176C0E}" type="presParOf" srcId="{65DDD66F-DCD5-47B4-8A49-E09705C054DF}" destId="{BDA2775A-2344-491E-B30C-36F3BF96A050}" srcOrd="12" destOrd="0" presId="urn:microsoft.com/office/officeart/2005/8/layout/radial5"/>
    <dgm:cxn modelId="{943A98F0-6EB4-43C9-98DC-9415335AD256}" type="presParOf" srcId="{65DDD66F-DCD5-47B4-8A49-E09705C054DF}" destId="{E2617EB8-4F3E-4B1C-8144-3595A76A6637}" srcOrd="13" destOrd="0" presId="urn:microsoft.com/office/officeart/2005/8/layout/radial5"/>
    <dgm:cxn modelId="{C41BF0F0-8653-4908-A387-38E884DB9D8B}" type="presParOf" srcId="{E2617EB8-4F3E-4B1C-8144-3595A76A6637}" destId="{241399AD-3F15-40AB-B842-1F80B848D204}" srcOrd="0" destOrd="0" presId="urn:microsoft.com/office/officeart/2005/8/layout/radial5"/>
    <dgm:cxn modelId="{41763E9A-34D7-4FDF-BEA6-AEB1769CEE27}" type="presParOf" srcId="{65DDD66F-DCD5-47B4-8A49-E09705C054DF}" destId="{BCB2737F-AF18-4C8B-9A55-5F11117C14E7}" srcOrd="14" destOrd="0" presId="urn:microsoft.com/office/officeart/2005/8/layout/radial5"/>
    <dgm:cxn modelId="{7D2B2A6E-62D3-4898-B20C-A679B61652BE}" type="presParOf" srcId="{65DDD66F-DCD5-47B4-8A49-E09705C054DF}" destId="{17E8133A-F33D-45A8-AC02-A5B66DFEE7DE}" srcOrd="15" destOrd="0" presId="urn:microsoft.com/office/officeart/2005/8/layout/radial5"/>
    <dgm:cxn modelId="{56A74C75-3624-4A86-97F2-3F768941AE40}" type="presParOf" srcId="{17E8133A-F33D-45A8-AC02-A5B66DFEE7DE}" destId="{AD85A710-E8C6-4215-AE95-3696B59F69F3}" srcOrd="0" destOrd="0" presId="urn:microsoft.com/office/officeart/2005/8/layout/radial5"/>
    <dgm:cxn modelId="{37CCE966-BF31-4318-98F6-8C9787972EE4}" type="presParOf" srcId="{65DDD66F-DCD5-47B4-8A49-E09705C054DF}" destId="{5A7B094F-9B90-4924-8A5C-565F00772EE4}" srcOrd="16" destOrd="0" presId="urn:microsoft.com/office/officeart/2005/8/layout/radial5"/>
    <dgm:cxn modelId="{D94BD92D-D149-4015-8153-95AA7EA1B323}" type="presParOf" srcId="{65DDD66F-DCD5-47B4-8A49-E09705C054DF}" destId="{76B8A0E2-AE01-480F-A871-28BC7594CB90}" srcOrd="17" destOrd="0" presId="urn:microsoft.com/office/officeart/2005/8/layout/radial5"/>
    <dgm:cxn modelId="{0FA85CC8-F0E2-459E-8970-CD9DC182B345}" type="presParOf" srcId="{76B8A0E2-AE01-480F-A871-28BC7594CB90}" destId="{5DD6D8BF-60BA-4A12-A241-F438D8404948}" srcOrd="0" destOrd="0" presId="urn:microsoft.com/office/officeart/2005/8/layout/radial5"/>
    <dgm:cxn modelId="{F83DEA9E-B227-4015-829E-CCE39E996738}" type="presParOf" srcId="{65DDD66F-DCD5-47B4-8A49-E09705C054DF}" destId="{B64FE8B9-CE1E-49DA-836C-D67B89C34DF9}" srcOrd="18" destOrd="0" presId="urn:microsoft.com/office/officeart/2005/8/layout/radial5"/>
    <dgm:cxn modelId="{95AC9873-61D5-45FD-8486-BCD36EFF8555}" type="presParOf" srcId="{65DDD66F-DCD5-47B4-8A49-E09705C054DF}" destId="{93B07BD4-E9A4-4531-BDB5-1973A1E0B8B7}" srcOrd="19" destOrd="0" presId="urn:microsoft.com/office/officeart/2005/8/layout/radial5"/>
    <dgm:cxn modelId="{3434518A-15E6-45F6-AEAC-8C573AC2808D}" type="presParOf" srcId="{93B07BD4-E9A4-4531-BDB5-1973A1E0B8B7}" destId="{1DA7EE7B-3EDC-45D3-9CE7-F6CA44722AFC}" srcOrd="0" destOrd="0" presId="urn:microsoft.com/office/officeart/2005/8/layout/radial5"/>
    <dgm:cxn modelId="{F161CF5F-9555-4C19-AC56-C0B0FCCB2AD5}" type="presParOf" srcId="{65DDD66F-DCD5-47B4-8A49-E09705C054DF}" destId="{9BD4DCA1-09A2-43AD-8AB4-68334FBC3420}" srcOrd="20" destOrd="0" presId="urn:microsoft.com/office/officeart/2005/8/layout/radial5"/>
    <dgm:cxn modelId="{386726CB-44C2-4B95-94AD-E388325FC3F0}" type="presParOf" srcId="{65DDD66F-DCD5-47B4-8A49-E09705C054DF}" destId="{B7B4987A-E4D0-4DF9-A146-2E560677A020}" srcOrd="21" destOrd="0" presId="urn:microsoft.com/office/officeart/2005/8/layout/radial5"/>
    <dgm:cxn modelId="{FEE48839-F349-4A49-97AD-F0D20CE06B62}" type="presParOf" srcId="{B7B4987A-E4D0-4DF9-A146-2E560677A020}" destId="{1A7A719A-547B-4888-8E2F-96156C822899}" srcOrd="0" destOrd="0" presId="urn:microsoft.com/office/officeart/2005/8/layout/radial5"/>
    <dgm:cxn modelId="{86AADFCC-F079-49F6-AC3F-A75F63DFD295}" type="presParOf" srcId="{65DDD66F-DCD5-47B4-8A49-E09705C054DF}" destId="{139C2C74-C296-41D6-8DBD-0BBED7229215}" srcOrd="22" destOrd="0" presId="urn:microsoft.com/office/officeart/2005/8/layout/radial5"/>
    <dgm:cxn modelId="{A77C773F-F30D-4678-81A2-9D47CB6C4E8D}" type="presParOf" srcId="{65DDD66F-DCD5-47B4-8A49-E09705C054DF}" destId="{A8326B4F-F22D-4E75-9165-C4D2730CE41E}" srcOrd="23" destOrd="0" presId="urn:microsoft.com/office/officeart/2005/8/layout/radial5"/>
    <dgm:cxn modelId="{E69D7D2B-CBFC-41C5-B3D8-DB314FB3B8AB}" type="presParOf" srcId="{A8326B4F-F22D-4E75-9165-C4D2730CE41E}" destId="{0D73F9CB-701A-4F4C-8BD0-344182F53C65}" srcOrd="0" destOrd="0" presId="urn:microsoft.com/office/officeart/2005/8/layout/radial5"/>
    <dgm:cxn modelId="{B8FDF035-2356-4E6D-A365-227C3E8AC9FE}" type="presParOf" srcId="{65DDD66F-DCD5-47B4-8A49-E09705C054DF}" destId="{ED23BB5D-7BAB-477D-80D6-C4120980CFF3}" srcOrd="2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0996CDA-4B6D-4BB4-B7AC-714F1CCBC887}">
      <dsp:nvSpPr>
        <dsp:cNvPr id="0" name=""/>
        <dsp:cNvSpPr/>
      </dsp:nvSpPr>
      <dsp:spPr>
        <a:xfrm>
          <a:off x="4794813" y="1334219"/>
          <a:ext cx="1063992" cy="521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231"/>
              </a:lnTo>
              <a:lnTo>
                <a:pt x="1063992" y="521231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E13EE-D8DB-4600-87D2-393DFF2B70AF}">
      <dsp:nvSpPr>
        <dsp:cNvPr id="0" name=""/>
        <dsp:cNvSpPr/>
      </dsp:nvSpPr>
      <dsp:spPr>
        <a:xfrm>
          <a:off x="1461640" y="1334219"/>
          <a:ext cx="3333172" cy="1013725"/>
        </a:xfrm>
        <a:custGeom>
          <a:avLst/>
          <a:gdLst/>
          <a:ahLst/>
          <a:cxnLst/>
          <a:rect l="0" t="0" r="0" b="0"/>
          <a:pathLst>
            <a:path>
              <a:moveTo>
                <a:pt x="3333172" y="0"/>
              </a:moveTo>
              <a:lnTo>
                <a:pt x="3333172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2B95E-5FA9-44E3-9E2A-641E890765A5}">
      <dsp:nvSpPr>
        <dsp:cNvPr id="0" name=""/>
        <dsp:cNvSpPr/>
      </dsp:nvSpPr>
      <dsp:spPr>
        <a:xfrm>
          <a:off x="2794909" y="1334219"/>
          <a:ext cx="1999903" cy="1013725"/>
        </a:xfrm>
        <a:custGeom>
          <a:avLst/>
          <a:gdLst/>
          <a:ahLst/>
          <a:cxnLst/>
          <a:rect l="0" t="0" r="0" b="0"/>
          <a:pathLst>
            <a:path>
              <a:moveTo>
                <a:pt x="1999903" y="0"/>
              </a:moveTo>
              <a:lnTo>
                <a:pt x="1999903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0387-D289-4AAC-87EF-806B85DD40B3}">
      <dsp:nvSpPr>
        <dsp:cNvPr id="0" name=""/>
        <dsp:cNvSpPr/>
      </dsp:nvSpPr>
      <dsp:spPr>
        <a:xfrm>
          <a:off x="4128178" y="1334219"/>
          <a:ext cx="666634" cy="1013725"/>
        </a:xfrm>
        <a:custGeom>
          <a:avLst/>
          <a:gdLst/>
          <a:ahLst/>
          <a:cxnLst/>
          <a:rect l="0" t="0" r="0" b="0"/>
          <a:pathLst>
            <a:path>
              <a:moveTo>
                <a:pt x="666634" y="0"/>
              </a:moveTo>
              <a:lnTo>
                <a:pt x="666634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7686-B56C-4D7D-87FB-656DA61311AB}">
      <dsp:nvSpPr>
        <dsp:cNvPr id="0" name=""/>
        <dsp:cNvSpPr/>
      </dsp:nvSpPr>
      <dsp:spPr>
        <a:xfrm>
          <a:off x="4794813" y="1334219"/>
          <a:ext cx="666634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666634" y="898028"/>
              </a:lnTo>
              <a:lnTo>
                <a:pt x="666634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98E018-09F4-4624-99BA-F79D5541D8F9}">
      <dsp:nvSpPr>
        <dsp:cNvPr id="0" name=""/>
        <dsp:cNvSpPr/>
      </dsp:nvSpPr>
      <dsp:spPr>
        <a:xfrm>
          <a:off x="4794813" y="1334219"/>
          <a:ext cx="1999903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1999903" y="898028"/>
              </a:lnTo>
              <a:lnTo>
                <a:pt x="1999903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93007-CB71-41E7-8530-E1C98D13829E}">
      <dsp:nvSpPr>
        <dsp:cNvPr id="0" name=""/>
        <dsp:cNvSpPr/>
      </dsp:nvSpPr>
      <dsp:spPr>
        <a:xfrm>
          <a:off x="7687236" y="2898882"/>
          <a:ext cx="165281" cy="12891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9194"/>
              </a:lnTo>
              <a:lnTo>
                <a:pt x="165281" y="12891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DE312-E6F3-4307-BBC3-7E71E78CB48F}">
      <dsp:nvSpPr>
        <dsp:cNvPr id="0" name=""/>
        <dsp:cNvSpPr/>
      </dsp:nvSpPr>
      <dsp:spPr>
        <a:xfrm>
          <a:off x="7687236" y="2898882"/>
          <a:ext cx="165281" cy="506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862"/>
              </a:lnTo>
              <a:lnTo>
                <a:pt x="165281" y="5068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B9898-8F27-4AF7-9B73-0A5884C9A679}">
      <dsp:nvSpPr>
        <dsp:cNvPr id="0" name=""/>
        <dsp:cNvSpPr/>
      </dsp:nvSpPr>
      <dsp:spPr>
        <a:xfrm>
          <a:off x="4794813" y="1334219"/>
          <a:ext cx="3333172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3333172" y="898028"/>
              </a:lnTo>
              <a:lnTo>
                <a:pt x="3333172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C7F62-B18A-4004-904A-04D89D1FE7A2}">
      <dsp:nvSpPr>
        <dsp:cNvPr id="0" name=""/>
        <dsp:cNvSpPr/>
      </dsp:nvSpPr>
      <dsp:spPr>
        <a:xfrm>
          <a:off x="4749093" y="551888"/>
          <a:ext cx="91440" cy="2313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13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24F27-610A-4E6C-9793-C173CDA22D81}">
      <dsp:nvSpPr>
        <dsp:cNvPr id="0" name=""/>
        <dsp:cNvSpPr/>
      </dsp:nvSpPr>
      <dsp:spPr>
        <a:xfrm>
          <a:off x="4243875" y="950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Directorio</a:t>
          </a:r>
        </a:p>
      </dsp:txBody>
      <dsp:txXfrm>
        <a:off x="4243875" y="950"/>
        <a:ext cx="1101875" cy="550937"/>
      </dsp:txXfrm>
    </dsp:sp>
    <dsp:sp modelId="{0745ABF3-D10B-4BD6-BFD1-FC217C8684CB}">
      <dsp:nvSpPr>
        <dsp:cNvPr id="0" name=""/>
        <dsp:cNvSpPr/>
      </dsp:nvSpPr>
      <dsp:spPr>
        <a:xfrm>
          <a:off x="4243875" y="783281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Gerencia General</a:t>
          </a:r>
        </a:p>
      </dsp:txBody>
      <dsp:txXfrm>
        <a:off x="4243875" y="783281"/>
        <a:ext cx="1101875" cy="550937"/>
      </dsp:txXfrm>
    </dsp:sp>
    <dsp:sp modelId="{43C1B652-7F5E-43CE-A220-8A1346E2A993}">
      <dsp:nvSpPr>
        <dsp:cNvPr id="0" name=""/>
        <dsp:cNvSpPr/>
      </dsp:nvSpPr>
      <dsp:spPr>
        <a:xfrm>
          <a:off x="7577048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Administración</a:t>
          </a:r>
        </a:p>
      </dsp:txBody>
      <dsp:txXfrm>
        <a:off x="7577048" y="2347944"/>
        <a:ext cx="1101875" cy="550937"/>
      </dsp:txXfrm>
    </dsp:sp>
    <dsp:sp modelId="{8FAABA2D-EE24-4594-8B67-CB1557B3847D}">
      <dsp:nvSpPr>
        <dsp:cNvPr id="0" name=""/>
        <dsp:cNvSpPr/>
      </dsp:nvSpPr>
      <dsp:spPr>
        <a:xfrm>
          <a:off x="7852517" y="3130276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Recursos Humanos</a:t>
          </a:r>
        </a:p>
      </dsp:txBody>
      <dsp:txXfrm>
        <a:off x="7852517" y="3130276"/>
        <a:ext cx="1101875" cy="550937"/>
      </dsp:txXfrm>
    </dsp:sp>
    <dsp:sp modelId="{3E27DD5E-2ACB-4C3F-96F2-190989F7D22A}">
      <dsp:nvSpPr>
        <dsp:cNvPr id="0" name=""/>
        <dsp:cNvSpPr/>
      </dsp:nvSpPr>
      <dsp:spPr>
        <a:xfrm>
          <a:off x="7852517" y="3912607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Finanzas</a:t>
          </a:r>
        </a:p>
      </dsp:txBody>
      <dsp:txXfrm>
        <a:off x="7852517" y="3912607"/>
        <a:ext cx="1101875" cy="550937"/>
      </dsp:txXfrm>
    </dsp:sp>
    <dsp:sp modelId="{19D30342-8B9F-4CDF-8E07-08B7BC98B7F0}">
      <dsp:nvSpPr>
        <dsp:cNvPr id="0" name=""/>
        <dsp:cNvSpPr/>
      </dsp:nvSpPr>
      <dsp:spPr>
        <a:xfrm>
          <a:off x="6243779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Almacenamiento</a:t>
          </a:r>
        </a:p>
      </dsp:txBody>
      <dsp:txXfrm>
        <a:off x="6243779" y="2347944"/>
        <a:ext cx="1101875" cy="550937"/>
      </dsp:txXfrm>
    </dsp:sp>
    <dsp:sp modelId="{1841E13B-0DF1-471E-99BC-69721716D637}">
      <dsp:nvSpPr>
        <dsp:cNvPr id="0" name=""/>
        <dsp:cNvSpPr/>
      </dsp:nvSpPr>
      <dsp:spPr>
        <a:xfrm>
          <a:off x="4910510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Calidad</a:t>
          </a:r>
        </a:p>
      </dsp:txBody>
      <dsp:txXfrm>
        <a:off x="4910510" y="2347944"/>
        <a:ext cx="1101875" cy="550937"/>
      </dsp:txXfrm>
    </dsp:sp>
    <dsp:sp modelId="{D11D011A-1E92-4EC7-81D0-7D8B2B0DA01E}">
      <dsp:nvSpPr>
        <dsp:cNvPr id="0" name=""/>
        <dsp:cNvSpPr/>
      </dsp:nvSpPr>
      <dsp:spPr>
        <a:xfrm>
          <a:off x="3577241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Producción</a:t>
          </a:r>
        </a:p>
      </dsp:txBody>
      <dsp:txXfrm>
        <a:off x="3577241" y="2347944"/>
        <a:ext cx="1101875" cy="550937"/>
      </dsp:txXfrm>
    </dsp:sp>
    <dsp:sp modelId="{A8C10157-D9A6-4BEC-8BC8-EE2E878F7CE7}">
      <dsp:nvSpPr>
        <dsp:cNvPr id="0" name=""/>
        <dsp:cNvSpPr/>
      </dsp:nvSpPr>
      <dsp:spPr>
        <a:xfrm>
          <a:off x="2243972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Compras</a:t>
          </a:r>
        </a:p>
      </dsp:txBody>
      <dsp:txXfrm>
        <a:off x="2243972" y="2347944"/>
        <a:ext cx="1101875" cy="550937"/>
      </dsp:txXfrm>
    </dsp:sp>
    <dsp:sp modelId="{03594DEF-FFE9-4381-A292-36708A42F664}">
      <dsp:nvSpPr>
        <dsp:cNvPr id="0" name=""/>
        <dsp:cNvSpPr/>
      </dsp:nvSpPr>
      <dsp:spPr>
        <a:xfrm>
          <a:off x="910702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Ventas</a:t>
          </a:r>
        </a:p>
      </dsp:txBody>
      <dsp:txXfrm>
        <a:off x="910702" y="2347944"/>
        <a:ext cx="1101875" cy="550937"/>
      </dsp:txXfrm>
    </dsp:sp>
    <dsp:sp modelId="{5DD2C098-E408-414B-9FA6-3AE9F707CEC2}">
      <dsp:nvSpPr>
        <dsp:cNvPr id="0" name=""/>
        <dsp:cNvSpPr/>
      </dsp:nvSpPr>
      <dsp:spPr>
        <a:xfrm>
          <a:off x="5858806" y="1579981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Asesoría Contable</a:t>
          </a:r>
        </a:p>
      </dsp:txBody>
      <dsp:txXfrm>
        <a:off x="5858806" y="1579981"/>
        <a:ext cx="1101875" cy="550937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DF6B629-8D1F-4D02-9B0F-0253A2E30CF2}">
      <dsp:nvSpPr>
        <dsp:cNvPr id="0" name=""/>
        <dsp:cNvSpPr/>
      </dsp:nvSpPr>
      <dsp:spPr>
        <a:xfrm>
          <a:off x="3725511" y="2347416"/>
          <a:ext cx="1713048" cy="126181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700" b="1" kern="1200" dirty="0" err="1">
              <a:solidFill>
                <a:sysClr val="windowText" lastClr="000000"/>
              </a:solidFill>
            </a:rPr>
            <a:t>MetalSoft</a:t>
          </a:r>
          <a:endParaRPr lang="es-AR" sz="1700" b="1" kern="1200" dirty="0">
            <a:solidFill>
              <a:sysClr val="windowText" lastClr="000000"/>
            </a:solidFill>
          </a:endParaRPr>
        </a:p>
      </dsp:txBody>
      <dsp:txXfrm>
        <a:off x="3725511" y="2347416"/>
        <a:ext cx="1713048" cy="1261813"/>
      </dsp:txXfrm>
    </dsp:sp>
    <dsp:sp modelId="{1BA01775-54F6-440C-97AE-13432595E0EB}">
      <dsp:nvSpPr>
        <dsp:cNvPr id="0" name=""/>
        <dsp:cNvSpPr/>
      </dsp:nvSpPr>
      <dsp:spPr>
        <a:xfrm rot="16200000">
          <a:off x="4239292" y="1482531"/>
          <a:ext cx="685485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16200000">
        <a:off x="4239292" y="1482531"/>
        <a:ext cx="685485" cy="475202"/>
      </dsp:txXfrm>
    </dsp:sp>
    <dsp:sp modelId="{7300CCE6-5E59-4E64-85C7-13B54355D599}">
      <dsp:nvSpPr>
        <dsp:cNvPr id="0" name=""/>
        <dsp:cNvSpPr/>
      </dsp:nvSpPr>
      <dsp:spPr>
        <a:xfrm>
          <a:off x="3927406" y="-17526"/>
          <a:ext cx="1309257" cy="1071575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s-AR" sz="1200" b="1" kern="1200" dirty="0">
              <a:solidFill>
                <a:sysClr val="windowText" lastClr="000000"/>
              </a:solidFill>
            </a:rPr>
            <a:t>Pedidos y </a:t>
          </a:r>
          <a:r>
            <a:rPr lang="es-AR" sz="1200" b="1" kern="1200" dirty="0" err="1" smtClean="0">
              <a:solidFill>
                <a:sysClr val="windowText" lastClr="000000"/>
              </a:solidFill>
            </a:rPr>
            <a:t>Cotizacio</a:t>
          </a:r>
          <a:r>
            <a:rPr lang="es-AR" sz="1200" b="1" kern="1200" dirty="0" smtClean="0">
              <a:solidFill>
                <a:sysClr val="windowText" lastClr="000000"/>
              </a:solidFill>
            </a:rPr>
            <a:t>-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s-AR" sz="1200" b="1" kern="1200" dirty="0" err="1" smtClean="0">
              <a:solidFill>
                <a:sysClr val="windowText" lastClr="000000"/>
              </a:solidFill>
            </a:rPr>
            <a:t>nes</a:t>
          </a:r>
          <a:endParaRPr lang="es-AR" sz="1200" b="1" kern="1200" dirty="0">
            <a:solidFill>
              <a:sysClr val="windowText" lastClr="000000"/>
            </a:solidFill>
          </a:endParaRPr>
        </a:p>
      </dsp:txBody>
      <dsp:txXfrm>
        <a:off x="3927406" y="-17526"/>
        <a:ext cx="1309257" cy="1071575"/>
      </dsp:txXfrm>
    </dsp:sp>
    <dsp:sp modelId="{5B9AB251-2BA3-464C-A433-7419354DF9CA}">
      <dsp:nvSpPr>
        <dsp:cNvPr id="0" name=""/>
        <dsp:cNvSpPr/>
      </dsp:nvSpPr>
      <dsp:spPr>
        <a:xfrm rot="18068805">
          <a:off x="4912456" y="1638576"/>
          <a:ext cx="671326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103396"/>
                <a:satOff val="-426"/>
                <a:lumOff val="-89"/>
                <a:alphaOff val="0"/>
                <a:shade val="51000"/>
                <a:satMod val="130000"/>
              </a:schemeClr>
            </a:gs>
            <a:gs pos="80000">
              <a:schemeClr val="accent3">
                <a:hueOff val="-103396"/>
                <a:satOff val="-426"/>
                <a:lumOff val="-89"/>
                <a:alphaOff val="0"/>
                <a:shade val="93000"/>
                <a:satMod val="130000"/>
              </a:schemeClr>
            </a:gs>
            <a:gs pos="100000">
              <a:schemeClr val="accent3">
                <a:hueOff val="-103396"/>
                <a:satOff val="-426"/>
                <a:lumOff val="-8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18068805">
        <a:off x="4912456" y="1638576"/>
        <a:ext cx="671326" cy="475202"/>
      </dsp:txXfrm>
    </dsp:sp>
    <dsp:sp modelId="{E83B84C5-39D3-4B1B-BB29-8E5A7EB1A7EE}">
      <dsp:nvSpPr>
        <dsp:cNvPr id="0" name=""/>
        <dsp:cNvSpPr/>
      </dsp:nvSpPr>
      <dsp:spPr>
        <a:xfrm>
          <a:off x="5213911" y="288032"/>
          <a:ext cx="1331837" cy="1085751"/>
        </a:xfrm>
        <a:prstGeom prst="ellipse">
          <a:avLst/>
        </a:prstGeom>
        <a:gradFill rotWithShape="0">
          <a:gsLst>
            <a:gs pos="0">
              <a:schemeClr val="accent3">
                <a:hueOff val="-103396"/>
                <a:satOff val="-426"/>
                <a:lumOff val="-89"/>
                <a:alphaOff val="0"/>
                <a:shade val="51000"/>
                <a:satMod val="130000"/>
              </a:schemeClr>
            </a:gs>
            <a:gs pos="80000">
              <a:schemeClr val="accent3">
                <a:hueOff val="-103396"/>
                <a:satOff val="-426"/>
                <a:lumOff val="-89"/>
                <a:alphaOff val="0"/>
                <a:shade val="93000"/>
                <a:satMod val="130000"/>
              </a:schemeClr>
            </a:gs>
            <a:gs pos="100000">
              <a:schemeClr val="accent3">
                <a:hueOff val="-103396"/>
                <a:satOff val="-426"/>
                <a:lumOff val="-8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 err="1" smtClean="0">
              <a:solidFill>
                <a:sysClr val="windowText" lastClr="000000"/>
              </a:solidFill>
            </a:rPr>
            <a:t>Produc</a:t>
          </a:r>
          <a:r>
            <a:rPr lang="es-AR" sz="1200" b="1" kern="1200" baseline="0" dirty="0" smtClean="0">
              <a:solidFill>
                <a:sysClr val="windowText" lastClr="000000"/>
              </a:solidFill>
            </a:rPr>
            <a:t>-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 err="1" smtClean="0">
              <a:solidFill>
                <a:sysClr val="windowText" lastClr="000000"/>
              </a:solidFill>
            </a:rPr>
            <a:t>ción</a:t>
          </a:r>
          <a:endParaRPr lang="es-AR" sz="1200" b="1" kern="1200" baseline="0" dirty="0">
            <a:solidFill>
              <a:sysClr val="windowText" lastClr="000000"/>
            </a:solidFill>
          </a:endParaRPr>
        </a:p>
      </dsp:txBody>
      <dsp:txXfrm>
        <a:off x="5213911" y="288032"/>
        <a:ext cx="1331837" cy="1085751"/>
      </dsp:txXfrm>
    </dsp:sp>
    <dsp:sp modelId="{63B87F5E-40AB-4112-9664-1F1761B5CE60}">
      <dsp:nvSpPr>
        <dsp:cNvPr id="0" name=""/>
        <dsp:cNvSpPr/>
      </dsp:nvSpPr>
      <dsp:spPr>
        <a:xfrm rot="19800000">
          <a:off x="5419349" y="2096237"/>
          <a:ext cx="557931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206792"/>
                <a:satOff val="-853"/>
                <a:lumOff val="-179"/>
                <a:alphaOff val="0"/>
                <a:shade val="51000"/>
                <a:satMod val="130000"/>
              </a:schemeClr>
            </a:gs>
            <a:gs pos="80000">
              <a:schemeClr val="accent3">
                <a:hueOff val="-206792"/>
                <a:satOff val="-853"/>
                <a:lumOff val="-179"/>
                <a:alphaOff val="0"/>
                <a:shade val="93000"/>
                <a:satMod val="130000"/>
              </a:schemeClr>
            </a:gs>
            <a:gs pos="100000">
              <a:schemeClr val="accent3">
                <a:hueOff val="-206792"/>
                <a:satOff val="-853"/>
                <a:lumOff val="-1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19800000">
        <a:off x="5419349" y="2096237"/>
        <a:ext cx="557931" cy="475202"/>
      </dsp:txXfrm>
    </dsp:sp>
    <dsp:sp modelId="{41A5D4E1-3C95-4CB3-84A9-4FAB920A1C77}">
      <dsp:nvSpPr>
        <dsp:cNvPr id="0" name=""/>
        <dsp:cNvSpPr/>
      </dsp:nvSpPr>
      <dsp:spPr>
        <a:xfrm>
          <a:off x="6028122" y="1228892"/>
          <a:ext cx="1368780" cy="1038800"/>
        </a:xfrm>
        <a:prstGeom prst="ellipse">
          <a:avLst/>
        </a:prstGeom>
        <a:gradFill rotWithShape="0">
          <a:gsLst>
            <a:gs pos="0">
              <a:schemeClr val="accent3">
                <a:hueOff val="-206792"/>
                <a:satOff val="-853"/>
                <a:lumOff val="-179"/>
                <a:alphaOff val="0"/>
                <a:shade val="51000"/>
                <a:satMod val="130000"/>
              </a:schemeClr>
            </a:gs>
            <a:gs pos="80000">
              <a:schemeClr val="accent3">
                <a:hueOff val="-206792"/>
                <a:satOff val="-853"/>
                <a:lumOff val="-179"/>
                <a:alphaOff val="0"/>
                <a:shade val="93000"/>
                <a:satMod val="130000"/>
              </a:schemeClr>
            </a:gs>
            <a:gs pos="100000">
              <a:schemeClr val="accent3">
                <a:hueOff val="-206792"/>
                <a:satOff val="-853"/>
                <a:lumOff val="-1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>
              <a:solidFill>
                <a:sysClr val="windowText" lastClr="000000"/>
              </a:solidFill>
            </a:rPr>
            <a:t>Calidad</a:t>
          </a:r>
        </a:p>
      </dsp:txBody>
      <dsp:txXfrm>
        <a:off x="6028122" y="1228892"/>
        <a:ext cx="1368780" cy="1038800"/>
      </dsp:txXfrm>
    </dsp:sp>
    <dsp:sp modelId="{AC58EB26-B72E-4B0C-9F54-23425815F9D5}">
      <dsp:nvSpPr>
        <dsp:cNvPr id="0" name=""/>
        <dsp:cNvSpPr/>
      </dsp:nvSpPr>
      <dsp:spPr>
        <a:xfrm>
          <a:off x="5631225" y="2740722"/>
          <a:ext cx="464149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310188"/>
                <a:satOff val="-1279"/>
                <a:lumOff val="-268"/>
                <a:alphaOff val="0"/>
                <a:shade val="51000"/>
                <a:satMod val="130000"/>
              </a:schemeClr>
            </a:gs>
            <a:gs pos="80000">
              <a:schemeClr val="accent3">
                <a:hueOff val="-310188"/>
                <a:satOff val="-1279"/>
                <a:lumOff val="-268"/>
                <a:alphaOff val="0"/>
                <a:shade val="93000"/>
                <a:satMod val="130000"/>
              </a:schemeClr>
            </a:gs>
            <a:gs pos="100000">
              <a:schemeClr val="accent3">
                <a:hueOff val="-310188"/>
                <a:satOff val="-1279"/>
                <a:lumOff val="-26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>
        <a:off x="5631225" y="2740722"/>
        <a:ext cx="464149" cy="475202"/>
      </dsp:txXfrm>
    </dsp:sp>
    <dsp:sp modelId="{763396AF-9AA5-4405-AA04-DF586212EF9C}">
      <dsp:nvSpPr>
        <dsp:cNvPr id="0" name=""/>
        <dsp:cNvSpPr/>
      </dsp:nvSpPr>
      <dsp:spPr>
        <a:xfrm>
          <a:off x="6314313" y="2376262"/>
          <a:ext cx="1455570" cy="1204122"/>
        </a:xfrm>
        <a:prstGeom prst="ellipse">
          <a:avLst/>
        </a:prstGeom>
        <a:gradFill rotWithShape="0">
          <a:gsLst>
            <a:gs pos="0">
              <a:schemeClr val="accent3">
                <a:hueOff val="-310188"/>
                <a:satOff val="-1279"/>
                <a:lumOff val="-268"/>
                <a:alphaOff val="0"/>
                <a:shade val="51000"/>
                <a:satMod val="130000"/>
              </a:schemeClr>
            </a:gs>
            <a:gs pos="80000">
              <a:schemeClr val="accent3">
                <a:hueOff val="-310188"/>
                <a:satOff val="-1279"/>
                <a:lumOff val="-268"/>
                <a:alphaOff val="0"/>
                <a:shade val="93000"/>
                <a:satMod val="130000"/>
              </a:schemeClr>
            </a:gs>
            <a:gs pos="100000">
              <a:schemeClr val="accent3">
                <a:hueOff val="-310188"/>
                <a:satOff val="-1279"/>
                <a:lumOff val="-26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>
              <a:solidFill>
                <a:sysClr val="windowText" lastClr="000000"/>
              </a:solidFill>
            </a:rPr>
            <a:t>Cobros</a:t>
          </a:r>
        </a:p>
      </dsp:txBody>
      <dsp:txXfrm>
        <a:off x="6314313" y="2376262"/>
        <a:ext cx="1455570" cy="1204122"/>
      </dsp:txXfrm>
    </dsp:sp>
    <dsp:sp modelId="{043BFBA1-1D94-49DB-BD20-31BF51EB69E0}">
      <dsp:nvSpPr>
        <dsp:cNvPr id="0" name=""/>
        <dsp:cNvSpPr/>
      </dsp:nvSpPr>
      <dsp:spPr>
        <a:xfrm rot="1672002">
          <a:off x="5450403" y="3347486"/>
          <a:ext cx="558442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413584"/>
                <a:satOff val="-1705"/>
                <a:lumOff val="-357"/>
                <a:alphaOff val="0"/>
                <a:shade val="51000"/>
                <a:satMod val="130000"/>
              </a:schemeClr>
            </a:gs>
            <a:gs pos="80000">
              <a:schemeClr val="accent3">
                <a:hueOff val="-413584"/>
                <a:satOff val="-1705"/>
                <a:lumOff val="-357"/>
                <a:alphaOff val="0"/>
                <a:shade val="93000"/>
                <a:satMod val="130000"/>
              </a:schemeClr>
            </a:gs>
            <a:gs pos="100000">
              <a:schemeClr val="accent3">
                <a:hueOff val="-413584"/>
                <a:satOff val="-1705"/>
                <a:lumOff val="-3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1672002">
        <a:off x="5450403" y="3347486"/>
        <a:ext cx="558442" cy="475202"/>
      </dsp:txXfrm>
    </dsp:sp>
    <dsp:sp modelId="{44E4E3C3-E4F9-4C3B-B398-408FB81FC879}">
      <dsp:nvSpPr>
        <dsp:cNvPr id="0" name=""/>
        <dsp:cNvSpPr/>
      </dsp:nvSpPr>
      <dsp:spPr>
        <a:xfrm>
          <a:off x="6078682" y="3621192"/>
          <a:ext cx="1403169" cy="1038800"/>
        </a:xfrm>
        <a:prstGeom prst="ellipse">
          <a:avLst/>
        </a:prstGeom>
        <a:gradFill rotWithShape="0">
          <a:gsLst>
            <a:gs pos="0">
              <a:schemeClr val="accent3">
                <a:hueOff val="-413584"/>
                <a:satOff val="-1705"/>
                <a:lumOff val="-357"/>
                <a:alphaOff val="0"/>
                <a:shade val="51000"/>
                <a:satMod val="130000"/>
              </a:schemeClr>
            </a:gs>
            <a:gs pos="80000">
              <a:schemeClr val="accent3">
                <a:hueOff val="-413584"/>
                <a:satOff val="-1705"/>
                <a:lumOff val="-357"/>
                <a:alphaOff val="0"/>
                <a:shade val="93000"/>
                <a:satMod val="130000"/>
              </a:schemeClr>
            </a:gs>
            <a:gs pos="100000">
              <a:schemeClr val="accent3">
                <a:hueOff val="-413584"/>
                <a:satOff val="-1705"/>
                <a:lumOff val="-3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>
              <a:solidFill>
                <a:sysClr val="windowText" lastClr="000000"/>
              </a:solidFill>
            </a:rPr>
            <a:t>Compras</a:t>
          </a:r>
        </a:p>
      </dsp:txBody>
      <dsp:txXfrm>
        <a:off x="6078682" y="3621192"/>
        <a:ext cx="1403169" cy="1038800"/>
      </dsp:txXfrm>
    </dsp:sp>
    <dsp:sp modelId="{37CFED71-5111-44A9-BC07-7F047BA834FA}">
      <dsp:nvSpPr>
        <dsp:cNvPr id="0" name=""/>
        <dsp:cNvSpPr/>
      </dsp:nvSpPr>
      <dsp:spPr>
        <a:xfrm rot="3403206">
          <a:off x="4956219" y="3795331"/>
          <a:ext cx="636070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516980"/>
                <a:satOff val="-2131"/>
                <a:lumOff val="-447"/>
                <a:alphaOff val="0"/>
                <a:shade val="51000"/>
                <a:satMod val="130000"/>
              </a:schemeClr>
            </a:gs>
            <a:gs pos="80000">
              <a:schemeClr val="accent3">
                <a:hueOff val="-516980"/>
                <a:satOff val="-2131"/>
                <a:lumOff val="-447"/>
                <a:alphaOff val="0"/>
                <a:shade val="93000"/>
                <a:satMod val="130000"/>
              </a:schemeClr>
            </a:gs>
            <a:gs pos="100000">
              <a:schemeClr val="accent3">
                <a:hueOff val="-516980"/>
                <a:satOff val="-2131"/>
                <a:lumOff val="-4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3403206">
        <a:off x="4956219" y="3795331"/>
        <a:ext cx="636070" cy="475202"/>
      </dsp:txXfrm>
    </dsp:sp>
    <dsp:sp modelId="{BDA2775A-2344-491E-B30C-36F3BF96A050}">
      <dsp:nvSpPr>
        <dsp:cNvPr id="0" name=""/>
        <dsp:cNvSpPr/>
      </dsp:nvSpPr>
      <dsp:spPr>
        <a:xfrm>
          <a:off x="5209685" y="4501307"/>
          <a:ext cx="1408071" cy="1011728"/>
        </a:xfrm>
        <a:prstGeom prst="ellipse">
          <a:avLst/>
        </a:prstGeom>
        <a:gradFill rotWithShape="0">
          <a:gsLst>
            <a:gs pos="0">
              <a:schemeClr val="accent3">
                <a:hueOff val="-516980"/>
                <a:satOff val="-2131"/>
                <a:lumOff val="-447"/>
                <a:alphaOff val="0"/>
                <a:shade val="51000"/>
                <a:satMod val="130000"/>
              </a:schemeClr>
            </a:gs>
            <a:gs pos="80000">
              <a:schemeClr val="accent3">
                <a:hueOff val="-516980"/>
                <a:satOff val="-2131"/>
                <a:lumOff val="-447"/>
                <a:alphaOff val="0"/>
                <a:shade val="93000"/>
                <a:satMod val="130000"/>
              </a:schemeClr>
            </a:gs>
            <a:gs pos="100000">
              <a:schemeClr val="accent3">
                <a:hueOff val="-516980"/>
                <a:satOff val="-2131"/>
                <a:lumOff val="-4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 smtClean="0">
              <a:solidFill>
                <a:sysClr val="windowText" lastClr="000000"/>
              </a:solidFill>
            </a:rPr>
            <a:t>Maquina-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 err="1" smtClean="0">
              <a:solidFill>
                <a:sysClr val="windowText" lastClr="000000"/>
              </a:solidFill>
            </a:rPr>
            <a:t>rias</a:t>
          </a:r>
          <a:endParaRPr lang="es-AR" sz="1200" b="1" kern="1200" baseline="0" dirty="0">
            <a:solidFill>
              <a:sysClr val="windowText" lastClr="000000"/>
            </a:solidFill>
          </a:endParaRPr>
        </a:p>
      </dsp:txBody>
      <dsp:txXfrm>
        <a:off x="5209685" y="4501307"/>
        <a:ext cx="1408071" cy="1011728"/>
      </dsp:txXfrm>
    </dsp:sp>
    <dsp:sp modelId="{E2617EB8-4F3E-4B1C-8144-3595A76A6637}">
      <dsp:nvSpPr>
        <dsp:cNvPr id="0" name=""/>
        <dsp:cNvSpPr/>
      </dsp:nvSpPr>
      <dsp:spPr>
        <a:xfrm rot="5423868">
          <a:off x="4234063" y="3992554"/>
          <a:ext cx="678561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620376"/>
                <a:satOff val="-2558"/>
                <a:lumOff val="-536"/>
                <a:alphaOff val="0"/>
                <a:shade val="51000"/>
                <a:satMod val="130000"/>
              </a:schemeClr>
            </a:gs>
            <a:gs pos="80000">
              <a:schemeClr val="accent3">
                <a:hueOff val="-620376"/>
                <a:satOff val="-2558"/>
                <a:lumOff val="-536"/>
                <a:alphaOff val="0"/>
                <a:shade val="93000"/>
                <a:satMod val="130000"/>
              </a:schemeClr>
            </a:gs>
            <a:gs pos="100000">
              <a:schemeClr val="accent3">
                <a:hueOff val="-620376"/>
                <a:satOff val="-2558"/>
                <a:lumOff val="-53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5423868">
        <a:off x="4234063" y="3992554"/>
        <a:ext cx="678561" cy="475202"/>
      </dsp:txXfrm>
    </dsp:sp>
    <dsp:sp modelId="{BCB2737F-AF18-4C8B-9A55-5F11117C14E7}">
      <dsp:nvSpPr>
        <dsp:cNvPr id="0" name=""/>
        <dsp:cNvSpPr/>
      </dsp:nvSpPr>
      <dsp:spPr>
        <a:xfrm>
          <a:off x="3880589" y="4889488"/>
          <a:ext cx="1369015" cy="1056840"/>
        </a:xfrm>
        <a:prstGeom prst="ellipse">
          <a:avLst/>
        </a:prstGeom>
        <a:gradFill rotWithShape="0">
          <a:gsLst>
            <a:gs pos="0">
              <a:schemeClr val="accent3">
                <a:hueOff val="-620376"/>
                <a:satOff val="-2558"/>
                <a:lumOff val="-536"/>
                <a:alphaOff val="0"/>
                <a:shade val="51000"/>
                <a:satMod val="130000"/>
              </a:schemeClr>
            </a:gs>
            <a:gs pos="80000">
              <a:schemeClr val="accent3">
                <a:hueOff val="-620376"/>
                <a:satOff val="-2558"/>
                <a:lumOff val="-536"/>
                <a:alphaOff val="0"/>
                <a:shade val="93000"/>
                <a:satMod val="130000"/>
              </a:schemeClr>
            </a:gs>
            <a:gs pos="100000">
              <a:schemeClr val="accent3">
                <a:hueOff val="-620376"/>
                <a:satOff val="-2558"/>
                <a:lumOff val="-53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s-AR" sz="1200" b="1" kern="1200" dirty="0">
              <a:solidFill>
                <a:sysClr val="windowText" lastClr="000000"/>
              </a:solidFill>
            </a:rPr>
            <a:t>Trabajos </a:t>
          </a:r>
          <a:r>
            <a:rPr lang="es-AR" sz="1200" b="1" kern="1200" dirty="0" err="1" smtClean="0">
              <a:solidFill>
                <a:sysClr val="windowText" lastClr="000000"/>
              </a:solidFill>
            </a:rPr>
            <a:t>Terceriza</a:t>
          </a:r>
          <a:r>
            <a:rPr lang="es-AR" sz="1200" b="1" kern="1200" dirty="0" smtClean="0">
              <a:solidFill>
                <a:sysClr val="windowText" lastClr="000000"/>
              </a:solidFill>
            </a:rPr>
            <a:t>-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s-AR" sz="1200" b="1" kern="1200" dirty="0" smtClean="0">
              <a:solidFill>
                <a:sysClr val="windowText" lastClr="000000"/>
              </a:solidFill>
            </a:rPr>
            <a:t>dos</a:t>
          </a:r>
          <a:endParaRPr lang="es-AR" sz="1200" b="1" kern="1200" dirty="0">
            <a:solidFill>
              <a:sysClr val="windowText" lastClr="000000"/>
            </a:solidFill>
          </a:endParaRPr>
        </a:p>
      </dsp:txBody>
      <dsp:txXfrm>
        <a:off x="3880589" y="4889488"/>
        <a:ext cx="1369015" cy="1056840"/>
      </dsp:txXfrm>
    </dsp:sp>
    <dsp:sp modelId="{17E8133A-F33D-45A8-AC02-A5B66DFEE7DE}">
      <dsp:nvSpPr>
        <dsp:cNvPr id="0" name=""/>
        <dsp:cNvSpPr/>
      </dsp:nvSpPr>
      <dsp:spPr>
        <a:xfrm rot="7449282">
          <a:off x="3527672" y="3806664"/>
          <a:ext cx="662361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723773"/>
                <a:satOff val="-2984"/>
                <a:lumOff val="-626"/>
                <a:alphaOff val="0"/>
                <a:shade val="51000"/>
                <a:satMod val="130000"/>
              </a:schemeClr>
            </a:gs>
            <a:gs pos="80000">
              <a:schemeClr val="accent3">
                <a:hueOff val="-723773"/>
                <a:satOff val="-2984"/>
                <a:lumOff val="-626"/>
                <a:alphaOff val="0"/>
                <a:shade val="93000"/>
                <a:satMod val="130000"/>
              </a:schemeClr>
            </a:gs>
            <a:gs pos="100000">
              <a:schemeClr val="accent3">
                <a:hueOff val="-723773"/>
                <a:satOff val="-2984"/>
                <a:lumOff val="-6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7449282">
        <a:off x="3527672" y="3806664"/>
        <a:ext cx="662361" cy="475202"/>
      </dsp:txXfrm>
    </dsp:sp>
    <dsp:sp modelId="{5A7B094F-9B90-4924-8A5C-565F00772EE4}">
      <dsp:nvSpPr>
        <dsp:cNvPr id="0" name=""/>
        <dsp:cNvSpPr/>
      </dsp:nvSpPr>
      <dsp:spPr>
        <a:xfrm>
          <a:off x="2480671" y="4521660"/>
          <a:ext cx="1403825" cy="1038800"/>
        </a:xfrm>
        <a:prstGeom prst="ellipse">
          <a:avLst/>
        </a:prstGeom>
        <a:gradFill rotWithShape="0">
          <a:gsLst>
            <a:gs pos="0">
              <a:schemeClr val="accent3">
                <a:hueOff val="-723773"/>
                <a:satOff val="-2984"/>
                <a:lumOff val="-626"/>
                <a:alphaOff val="0"/>
                <a:shade val="51000"/>
                <a:satMod val="130000"/>
              </a:schemeClr>
            </a:gs>
            <a:gs pos="80000">
              <a:schemeClr val="accent3">
                <a:hueOff val="-723773"/>
                <a:satOff val="-2984"/>
                <a:lumOff val="-626"/>
                <a:alphaOff val="0"/>
                <a:shade val="93000"/>
                <a:satMod val="130000"/>
              </a:schemeClr>
            </a:gs>
            <a:gs pos="100000">
              <a:schemeClr val="accent3">
                <a:hueOff val="-723773"/>
                <a:satOff val="-2984"/>
                <a:lumOff val="-6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dirty="0" smtClean="0">
              <a:solidFill>
                <a:sysClr val="windowText" lastClr="000000"/>
              </a:solidFill>
            </a:rPr>
            <a:t>Almacena-</a:t>
          </a:r>
          <a:endParaRPr lang="es-AR" sz="1200" b="1" kern="1200" dirty="0">
            <a:solidFill>
              <a:sysClr val="windowText" lastClr="000000"/>
            </a:solidFill>
          </a:endParaRPr>
        </a:p>
        <a:p>
          <a:pPr lvl="0" algn="ctr" defTabSz="5334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dirty="0">
              <a:solidFill>
                <a:sysClr val="windowText" lastClr="000000"/>
              </a:solidFill>
            </a:rPr>
            <a:t>miento</a:t>
          </a:r>
        </a:p>
      </dsp:txBody>
      <dsp:txXfrm>
        <a:off x="2480671" y="4521660"/>
        <a:ext cx="1403825" cy="1038800"/>
      </dsp:txXfrm>
    </dsp:sp>
    <dsp:sp modelId="{76B8A0E2-AE01-480F-A871-28BC7594CB90}">
      <dsp:nvSpPr>
        <dsp:cNvPr id="0" name=""/>
        <dsp:cNvSpPr/>
      </dsp:nvSpPr>
      <dsp:spPr>
        <a:xfrm rot="9096264">
          <a:off x="3145328" y="3362847"/>
          <a:ext cx="571799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827169"/>
                <a:satOff val="-3410"/>
                <a:lumOff val="-715"/>
                <a:alphaOff val="0"/>
                <a:shade val="51000"/>
                <a:satMod val="130000"/>
              </a:schemeClr>
            </a:gs>
            <a:gs pos="80000">
              <a:schemeClr val="accent3">
                <a:hueOff val="-827169"/>
                <a:satOff val="-3410"/>
                <a:lumOff val="-715"/>
                <a:alphaOff val="0"/>
                <a:shade val="93000"/>
                <a:satMod val="130000"/>
              </a:schemeClr>
            </a:gs>
            <a:gs pos="100000">
              <a:schemeClr val="accent3">
                <a:hueOff val="-827169"/>
                <a:satOff val="-3410"/>
                <a:lumOff val="-7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9096264">
        <a:off x="3145328" y="3362847"/>
        <a:ext cx="571799" cy="475202"/>
      </dsp:txXfrm>
    </dsp:sp>
    <dsp:sp modelId="{B64FE8B9-CE1E-49DA-836C-D67B89C34DF9}">
      <dsp:nvSpPr>
        <dsp:cNvPr id="0" name=""/>
        <dsp:cNvSpPr/>
      </dsp:nvSpPr>
      <dsp:spPr>
        <a:xfrm>
          <a:off x="1721210" y="3672406"/>
          <a:ext cx="1359035" cy="970256"/>
        </a:xfrm>
        <a:prstGeom prst="ellipse">
          <a:avLst/>
        </a:prstGeom>
        <a:gradFill rotWithShape="0">
          <a:gsLst>
            <a:gs pos="0">
              <a:schemeClr val="accent3">
                <a:hueOff val="-827169"/>
                <a:satOff val="-3410"/>
                <a:lumOff val="-715"/>
                <a:alphaOff val="0"/>
                <a:shade val="51000"/>
                <a:satMod val="130000"/>
              </a:schemeClr>
            </a:gs>
            <a:gs pos="80000">
              <a:schemeClr val="accent3">
                <a:hueOff val="-827169"/>
                <a:satOff val="-3410"/>
                <a:lumOff val="-715"/>
                <a:alphaOff val="0"/>
                <a:shade val="93000"/>
                <a:satMod val="130000"/>
              </a:schemeClr>
            </a:gs>
            <a:gs pos="100000">
              <a:schemeClr val="accent3">
                <a:hueOff val="-827169"/>
                <a:satOff val="-3410"/>
                <a:lumOff val="-7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>
              <a:solidFill>
                <a:sysClr val="windowText" lastClr="000000"/>
              </a:solidFill>
            </a:rPr>
            <a:t>Web</a:t>
          </a:r>
        </a:p>
      </dsp:txBody>
      <dsp:txXfrm>
        <a:off x="1721210" y="3672406"/>
        <a:ext cx="1359035" cy="970256"/>
      </dsp:txXfrm>
    </dsp:sp>
    <dsp:sp modelId="{93B07BD4-E9A4-4531-BDB5-1973A1E0B8B7}">
      <dsp:nvSpPr>
        <dsp:cNvPr id="0" name=""/>
        <dsp:cNvSpPr/>
      </dsp:nvSpPr>
      <dsp:spPr>
        <a:xfrm rot="10800000">
          <a:off x="3083749" y="2740722"/>
          <a:ext cx="453511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930565"/>
                <a:satOff val="-3836"/>
                <a:lumOff val="-804"/>
                <a:alphaOff val="0"/>
                <a:shade val="51000"/>
                <a:satMod val="130000"/>
              </a:schemeClr>
            </a:gs>
            <a:gs pos="80000">
              <a:schemeClr val="accent3">
                <a:hueOff val="-930565"/>
                <a:satOff val="-3836"/>
                <a:lumOff val="-804"/>
                <a:alphaOff val="0"/>
                <a:shade val="93000"/>
                <a:satMod val="130000"/>
              </a:schemeClr>
            </a:gs>
            <a:gs pos="100000">
              <a:schemeClr val="accent3">
                <a:hueOff val="-930565"/>
                <a:satOff val="-3836"/>
                <a:lumOff val="-80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10800000">
        <a:off x="3083749" y="2740722"/>
        <a:ext cx="453511" cy="475202"/>
      </dsp:txXfrm>
    </dsp:sp>
    <dsp:sp modelId="{9BD4DCA1-09A2-43AD-8AB4-68334FBC3420}">
      <dsp:nvSpPr>
        <dsp:cNvPr id="0" name=""/>
        <dsp:cNvSpPr/>
      </dsp:nvSpPr>
      <dsp:spPr>
        <a:xfrm>
          <a:off x="1374116" y="2448274"/>
          <a:ext cx="1495712" cy="1060098"/>
        </a:xfrm>
        <a:prstGeom prst="ellipse">
          <a:avLst/>
        </a:prstGeom>
        <a:gradFill rotWithShape="0">
          <a:gsLst>
            <a:gs pos="0">
              <a:schemeClr val="accent3">
                <a:hueOff val="-930565"/>
                <a:satOff val="-3836"/>
                <a:lumOff val="-804"/>
                <a:alphaOff val="0"/>
                <a:shade val="51000"/>
                <a:satMod val="130000"/>
              </a:schemeClr>
            </a:gs>
            <a:gs pos="80000">
              <a:schemeClr val="accent3">
                <a:hueOff val="-930565"/>
                <a:satOff val="-3836"/>
                <a:lumOff val="-804"/>
                <a:alphaOff val="0"/>
                <a:shade val="93000"/>
                <a:satMod val="130000"/>
              </a:schemeClr>
            </a:gs>
            <a:gs pos="100000">
              <a:schemeClr val="accent3">
                <a:hueOff val="-930565"/>
                <a:satOff val="-3836"/>
                <a:lumOff val="-80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smtClean="0">
              <a:solidFill>
                <a:sysClr val="windowText" lastClr="000000"/>
              </a:solidFill>
            </a:rPr>
            <a:t>Administra-</a:t>
          </a:r>
          <a:endParaRPr lang="es-AR" sz="1200" b="1" kern="1200" dirty="0" smtClean="0">
            <a:solidFill>
              <a:sysClr val="windowText" lastClr="000000"/>
            </a:solidFill>
          </a:endParaRPr>
        </a:p>
        <a:p>
          <a:pPr lvl="0" algn="ctr" defTabSz="5334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dirty="0" err="1" smtClean="0">
              <a:solidFill>
                <a:sysClr val="windowText" lastClr="000000"/>
              </a:solidFill>
            </a:rPr>
            <a:t>ción</a:t>
          </a:r>
          <a:r>
            <a:rPr lang="es-AR" sz="1200" b="1" kern="1200" dirty="0" smtClean="0">
              <a:solidFill>
                <a:sysClr val="windowText" lastClr="000000"/>
              </a:solidFill>
            </a:rPr>
            <a:t> de</a:t>
          </a:r>
        </a:p>
        <a:p>
          <a:pPr lvl="0" algn="ctr" defTabSz="5334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dirty="0" smtClean="0">
              <a:solidFill>
                <a:sysClr val="windowText" lastClr="000000"/>
              </a:solidFill>
            </a:rPr>
            <a:t> </a:t>
          </a:r>
          <a:r>
            <a:rPr lang="es-AR" sz="1200" b="1" kern="1200" dirty="0">
              <a:solidFill>
                <a:sysClr val="windowText" lastClr="000000"/>
              </a:solidFill>
            </a:rPr>
            <a:t>Usuarios</a:t>
          </a:r>
        </a:p>
      </dsp:txBody>
      <dsp:txXfrm>
        <a:off x="1374116" y="2448274"/>
        <a:ext cx="1495712" cy="1060098"/>
      </dsp:txXfrm>
    </dsp:sp>
    <dsp:sp modelId="{B7B4987A-E4D0-4DF9-A146-2E560677A020}">
      <dsp:nvSpPr>
        <dsp:cNvPr id="0" name=""/>
        <dsp:cNvSpPr/>
      </dsp:nvSpPr>
      <dsp:spPr>
        <a:xfrm rot="12537864">
          <a:off x="3202441" y="2124970"/>
          <a:ext cx="534235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1033961"/>
                <a:satOff val="-4263"/>
                <a:lumOff val="-894"/>
                <a:alphaOff val="0"/>
                <a:shade val="51000"/>
                <a:satMod val="130000"/>
              </a:schemeClr>
            </a:gs>
            <a:gs pos="80000">
              <a:schemeClr val="accent3">
                <a:hueOff val="-1033961"/>
                <a:satOff val="-4263"/>
                <a:lumOff val="-894"/>
                <a:alphaOff val="0"/>
                <a:shade val="93000"/>
                <a:satMod val="130000"/>
              </a:schemeClr>
            </a:gs>
            <a:gs pos="100000">
              <a:schemeClr val="accent3">
                <a:hueOff val="-1033961"/>
                <a:satOff val="-4263"/>
                <a:lumOff val="-8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12537864">
        <a:off x="3202441" y="2124970"/>
        <a:ext cx="534235" cy="475202"/>
      </dsp:txXfrm>
    </dsp:sp>
    <dsp:sp modelId="{139C2C74-C296-41D6-8DBD-0BBED7229215}">
      <dsp:nvSpPr>
        <dsp:cNvPr id="0" name=""/>
        <dsp:cNvSpPr/>
      </dsp:nvSpPr>
      <dsp:spPr>
        <a:xfrm>
          <a:off x="1780279" y="1224138"/>
          <a:ext cx="1342570" cy="1149951"/>
        </a:xfrm>
        <a:prstGeom prst="ellipse">
          <a:avLst/>
        </a:prstGeom>
        <a:gradFill rotWithShape="0">
          <a:gsLst>
            <a:gs pos="0">
              <a:schemeClr val="accent3">
                <a:hueOff val="-1033961"/>
                <a:satOff val="-4263"/>
                <a:lumOff val="-894"/>
                <a:alphaOff val="0"/>
                <a:shade val="51000"/>
                <a:satMod val="130000"/>
              </a:schemeClr>
            </a:gs>
            <a:gs pos="80000">
              <a:schemeClr val="accent3">
                <a:hueOff val="-1033961"/>
                <a:satOff val="-4263"/>
                <a:lumOff val="-894"/>
                <a:alphaOff val="0"/>
                <a:shade val="93000"/>
                <a:satMod val="130000"/>
              </a:schemeClr>
            </a:gs>
            <a:gs pos="100000">
              <a:schemeClr val="accent3">
                <a:hueOff val="-1033961"/>
                <a:satOff val="-4263"/>
                <a:lumOff val="-8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dirty="0">
              <a:solidFill>
                <a:sysClr val="windowText" lastClr="000000"/>
              </a:solidFill>
            </a:rPr>
            <a:t>Recursos Humanos</a:t>
          </a:r>
        </a:p>
      </dsp:txBody>
      <dsp:txXfrm>
        <a:off x="1780279" y="1224138"/>
        <a:ext cx="1342570" cy="1149951"/>
      </dsp:txXfrm>
    </dsp:sp>
    <dsp:sp modelId="{A8326B4F-F22D-4E75-9165-C4D2730CE41E}">
      <dsp:nvSpPr>
        <dsp:cNvPr id="0" name=""/>
        <dsp:cNvSpPr/>
      </dsp:nvSpPr>
      <dsp:spPr>
        <a:xfrm rot="14314707">
          <a:off x="3593543" y="1656269"/>
          <a:ext cx="651958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1137357"/>
                <a:satOff val="-4689"/>
                <a:lumOff val="-983"/>
                <a:alphaOff val="0"/>
                <a:shade val="51000"/>
                <a:satMod val="130000"/>
              </a:schemeClr>
            </a:gs>
            <a:gs pos="80000">
              <a:schemeClr val="accent3">
                <a:hueOff val="-1137357"/>
                <a:satOff val="-4689"/>
                <a:lumOff val="-983"/>
                <a:alphaOff val="0"/>
                <a:shade val="93000"/>
                <a:satMod val="130000"/>
              </a:schemeClr>
            </a:gs>
            <a:gs pos="100000">
              <a:schemeClr val="accent3">
                <a:hueOff val="-1137357"/>
                <a:satOff val="-4689"/>
                <a:lumOff val="-98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14314707">
        <a:off x="3593543" y="1656269"/>
        <a:ext cx="651958" cy="475202"/>
      </dsp:txXfrm>
    </dsp:sp>
    <dsp:sp modelId="{ED23BB5D-7BAB-477D-80D6-C4120980CFF3}">
      <dsp:nvSpPr>
        <dsp:cNvPr id="0" name=""/>
        <dsp:cNvSpPr/>
      </dsp:nvSpPr>
      <dsp:spPr>
        <a:xfrm>
          <a:off x="2627785" y="360040"/>
          <a:ext cx="1346796" cy="1043368"/>
        </a:xfrm>
        <a:prstGeom prst="ellipse">
          <a:avLst/>
        </a:prstGeom>
        <a:gradFill rotWithShape="0">
          <a:gsLst>
            <a:gs pos="0">
              <a:schemeClr val="accent3">
                <a:hueOff val="-1137357"/>
                <a:satOff val="-4689"/>
                <a:lumOff val="-983"/>
                <a:alphaOff val="0"/>
                <a:shade val="51000"/>
                <a:satMod val="130000"/>
              </a:schemeClr>
            </a:gs>
            <a:gs pos="80000">
              <a:schemeClr val="accent3">
                <a:hueOff val="-1137357"/>
                <a:satOff val="-4689"/>
                <a:lumOff val="-983"/>
                <a:alphaOff val="0"/>
                <a:shade val="93000"/>
                <a:satMod val="130000"/>
              </a:schemeClr>
            </a:gs>
            <a:gs pos="100000">
              <a:schemeClr val="accent3">
                <a:hueOff val="-1137357"/>
                <a:satOff val="-4689"/>
                <a:lumOff val="-98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>
              <a:solidFill>
                <a:sysClr val="windowText" lastClr="000000"/>
              </a:solidFill>
            </a:rPr>
            <a:t>Informes</a:t>
          </a:r>
        </a:p>
      </dsp:txBody>
      <dsp:txXfrm>
        <a:off x="2627785" y="360040"/>
        <a:ext cx="1346796" cy="1043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6F13F-72DA-40D5-9FE6-68C89A8ECFA6}" type="datetimeFigureOut">
              <a:rPr lang="es-AR" smtClean="0"/>
              <a:pPr/>
              <a:t>20/11/2011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A47CE-A982-41B8-A2D4-093FC5AE54CD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47CE-A982-41B8-A2D4-093FC5AE54CD}" type="slidenum">
              <a:rPr lang="es-AR" smtClean="0"/>
              <a:pPr/>
              <a:t>1</a:t>
            </a:fld>
            <a:endParaRPr lang="es-A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47CE-A982-41B8-A2D4-093FC5AE54CD}" type="slidenum">
              <a:rPr lang="es-AR" smtClean="0"/>
              <a:pPr/>
              <a:t>4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590800"/>
            <a:ext cx="8077200" cy="762000"/>
          </a:xfrm>
        </p:spPr>
        <p:txBody>
          <a:bodyPr/>
          <a:lstStyle>
            <a:lvl1pPr algn="ctr">
              <a:defRPr sz="36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4114800" y="5867400"/>
            <a:ext cx="1155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304800" y="4953000"/>
            <a:ext cx="85344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pic>
        <p:nvPicPr>
          <p:cNvPr id="2050" name="Picture 2" descr="C:\Users\Mariana\Desktop\Tesis Mari\metalurgica\10_metalsoft\MetalSoft_Desktop\src\metalsoft\presentacion\img\FondoMetalsof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51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4FF88-B9F6-44DC-9EF6-17273EF7FE3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43700" y="319088"/>
            <a:ext cx="2095500" cy="614838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134100" cy="614838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14E9EF-AF0D-487D-A5D3-45BE98CDE4D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19088"/>
            <a:ext cx="8382000" cy="56356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5248275"/>
          </a:xfrm>
        </p:spPr>
        <p:txBody>
          <a:bodyPr/>
          <a:lstStyle/>
          <a:p>
            <a:r>
              <a:rPr lang="es-ES" smtClean="0"/>
              <a:t>Haga clic en el icono para agregar una tabla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858000" y="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867400" y="6537325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657600" y="65532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fld id="{E294D929-5B82-42ED-9E8C-E4FB9BE25434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2BC3A1-CBAA-45DD-9764-911756AC0A5B}" type="slidenum">
              <a:rPr lang="en-US"/>
              <a:pPr/>
              <a:t>‹Nº›</a:t>
            </a:fld>
            <a:endParaRPr lang="en-US"/>
          </a:p>
        </p:txBody>
      </p:sp>
      <p:pic>
        <p:nvPicPr>
          <p:cNvPr id="3074" name="Picture 2" descr="C:\Users\Mariana\Desktop\Tesis Mari\metalurgica\10_metalsoft\MetalSoft_Desktop\src\img\fondopantallas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90872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FAD113-801C-4250-98B8-875A2266F4C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3EF355-C919-427A-9434-0D88ED9C653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2C7AA-8D6F-447C-B863-9B59ED90AA51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A32672-9E3D-4373-B168-83FA9896E04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EF6784-63D0-4150-94A1-CD69F461E577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B64238-264B-440F-B134-56A4D45DED3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A2101-ED28-4239-8C5E-0CDA8918AC1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0" y="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+mn-lt"/>
              </a:defRPr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7600" y="6553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latin typeface="+mn-lt"/>
              </a:defRPr>
            </a:lvl1pPr>
          </a:lstStyle>
          <a:p>
            <a:fld id="{BE7B4B1F-458D-4565-B7C5-0FA0ACEA7871}" type="slidenum">
              <a:rPr lang="en-US"/>
              <a:pPr/>
              <a:t>‹Nº›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título del patrón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gif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png"/><Relationship Id="rId7" Type="http://schemas.openxmlformats.org/officeDocument/2006/relationships/image" Target="../media/image64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eg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18" Type="http://schemas.openxmlformats.org/officeDocument/2006/relationships/image" Target="../media/image31.gif"/><Relationship Id="rId3" Type="http://schemas.openxmlformats.org/officeDocument/2006/relationships/image" Target="../media/image16.png"/><Relationship Id="rId21" Type="http://schemas.openxmlformats.org/officeDocument/2006/relationships/image" Target="../media/image34.jpe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17" Type="http://schemas.openxmlformats.org/officeDocument/2006/relationships/image" Target="../media/image30.jpeg"/><Relationship Id="rId2" Type="http://schemas.openxmlformats.org/officeDocument/2006/relationships/image" Target="../media/image15.jpeg"/><Relationship Id="rId16" Type="http://schemas.openxmlformats.org/officeDocument/2006/relationships/image" Target="../media/image29.jpeg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19" Type="http://schemas.openxmlformats.org/officeDocument/2006/relationships/image" Target="../media/image32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Relationship Id="rId22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 bwMode="white">
          <a:xfrm>
            <a:off x="285720" y="714356"/>
            <a:ext cx="8599394" cy="227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Universidad Tecnológica </a:t>
            </a:r>
            <a:b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Nacional</a:t>
            </a:r>
            <a:b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- Facultad Regional Córdoba-</a:t>
            </a:r>
            <a:endParaRPr kumimoji="0" lang="es-ES_tradnl" sz="4000" b="1" i="0" u="none" strike="noStrike" kern="0" normalizeH="0" baseline="0" noProof="0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2 Subtítulo"/>
          <p:cNvSpPr>
            <a:spLocks noGrp="1"/>
          </p:cNvSpPr>
          <p:nvPr>
            <p:ph type="subTitle" idx="1"/>
          </p:nvPr>
        </p:nvSpPr>
        <p:spPr>
          <a:xfrm>
            <a:off x="285720" y="3143248"/>
            <a:ext cx="8501122" cy="1500198"/>
          </a:xfrm>
        </p:spPr>
        <p:txBody>
          <a:bodyPr>
            <a:noAutofit/>
          </a:bodyPr>
          <a:lstStyle/>
          <a:p>
            <a:endParaRPr lang="en-US" sz="3600" b="1" dirty="0" smtClean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  <a:p>
            <a:pPr>
              <a:lnSpc>
                <a:spcPct val="80000"/>
              </a:lnSpc>
              <a:defRPr/>
            </a:pP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Ingeniería</a:t>
            </a:r>
            <a:r>
              <a:rPr lang="en-US" sz="3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Sistemas</a:t>
            </a:r>
            <a:r>
              <a:rPr lang="en-US" sz="3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Información</a:t>
            </a:r>
            <a:endParaRPr lang="es-AR" sz="38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pic>
        <p:nvPicPr>
          <p:cNvPr id="14" name="13 Imagen" descr="utn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7452320" y="5414860"/>
            <a:ext cx="1211026" cy="1443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white">
          <a:xfrm>
            <a:off x="323528" y="0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Problemas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Detectados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250951" y="1928813"/>
            <a:ext cx="6826251" cy="4286251"/>
            <a:chOff x="788" y="1215"/>
            <a:chExt cx="4300" cy="2700"/>
          </a:xfrm>
        </p:grpSpPr>
        <p:sp>
          <p:nvSpPr>
            <p:cNvPr id="8" name="Freeform 4"/>
            <p:cNvSpPr>
              <a:spLocks noEditPoints="1"/>
            </p:cNvSpPr>
            <p:nvPr/>
          </p:nvSpPr>
          <p:spPr bwMode="gray">
            <a:xfrm rot="20241944">
              <a:off x="788" y="1705"/>
              <a:ext cx="3916" cy="1605"/>
            </a:xfrm>
            <a:custGeom>
              <a:avLst/>
              <a:gdLst/>
              <a:ahLst/>
              <a:cxnLst>
                <a:cxn ang="0">
                  <a:pos x="1692" y="12"/>
                </a:cxn>
                <a:cxn ang="0">
                  <a:pos x="1234" y="74"/>
                </a:cxn>
                <a:cxn ang="0">
                  <a:pos x="828" y="182"/>
                </a:cxn>
                <a:cxn ang="0">
                  <a:pos x="486" y="330"/>
                </a:cxn>
                <a:cxn ang="0">
                  <a:pos x="226" y="510"/>
                </a:cxn>
                <a:cxn ang="0">
                  <a:pos x="58" y="718"/>
                </a:cxn>
                <a:cxn ang="0">
                  <a:pos x="0" y="944"/>
                </a:cxn>
                <a:cxn ang="0">
                  <a:pos x="58" y="1170"/>
                </a:cxn>
                <a:cxn ang="0">
                  <a:pos x="226" y="1378"/>
                </a:cxn>
                <a:cxn ang="0">
                  <a:pos x="486" y="1558"/>
                </a:cxn>
                <a:cxn ang="0">
                  <a:pos x="828" y="1706"/>
                </a:cxn>
                <a:cxn ang="0">
                  <a:pos x="1234" y="1814"/>
                </a:cxn>
                <a:cxn ang="0">
                  <a:pos x="1692" y="1876"/>
                </a:cxn>
                <a:cxn ang="0">
                  <a:pos x="2186" y="1884"/>
                </a:cxn>
                <a:cxn ang="0">
                  <a:pos x="2658" y="1840"/>
                </a:cxn>
                <a:cxn ang="0">
                  <a:pos x="3084" y="1746"/>
                </a:cxn>
                <a:cxn ang="0">
                  <a:pos x="3448" y="1612"/>
                </a:cxn>
                <a:cxn ang="0">
                  <a:pos x="3738" y="1442"/>
                </a:cxn>
                <a:cxn ang="0">
                  <a:pos x="3938" y="1242"/>
                </a:cxn>
                <a:cxn ang="0">
                  <a:pos x="4034" y="1022"/>
                </a:cxn>
                <a:cxn ang="0">
                  <a:pos x="4014" y="790"/>
                </a:cxn>
                <a:cxn ang="0">
                  <a:pos x="3882" y="576"/>
                </a:cxn>
                <a:cxn ang="0">
                  <a:pos x="3650" y="386"/>
                </a:cxn>
                <a:cxn ang="0">
                  <a:pos x="3334" y="228"/>
                </a:cxn>
                <a:cxn ang="0">
                  <a:pos x="2948" y="106"/>
                </a:cxn>
                <a:cxn ang="0">
                  <a:pos x="2506" y="28"/>
                </a:cxn>
                <a:cxn ang="0">
                  <a:pos x="2020" y="0"/>
                </a:cxn>
                <a:cxn ang="0">
                  <a:pos x="1606" y="1736"/>
                </a:cxn>
                <a:cxn ang="0">
                  <a:pos x="1164" y="1678"/>
                </a:cxn>
                <a:cxn ang="0">
                  <a:pos x="776" y="1576"/>
                </a:cxn>
                <a:cxn ang="0">
                  <a:pos x="458" y="1436"/>
                </a:cxn>
                <a:cxn ang="0">
                  <a:pos x="224" y="1266"/>
                </a:cxn>
                <a:cxn ang="0">
                  <a:pos x="88" y="1074"/>
                </a:cxn>
                <a:cxn ang="0">
                  <a:pos x="68" y="864"/>
                </a:cxn>
                <a:cxn ang="0">
                  <a:pos x="166" y="664"/>
                </a:cxn>
                <a:cxn ang="0">
                  <a:pos x="370" y="486"/>
                </a:cxn>
                <a:cxn ang="0">
                  <a:pos x="662" y="336"/>
                </a:cxn>
                <a:cxn ang="0">
                  <a:pos x="1028" y="222"/>
                </a:cxn>
                <a:cxn ang="0">
                  <a:pos x="1454" y="148"/>
                </a:cxn>
                <a:cxn ang="0">
                  <a:pos x="1922" y="120"/>
                </a:cxn>
                <a:cxn ang="0">
                  <a:pos x="2392" y="148"/>
                </a:cxn>
                <a:cxn ang="0">
                  <a:pos x="2818" y="222"/>
                </a:cxn>
                <a:cxn ang="0">
                  <a:pos x="3184" y="336"/>
                </a:cxn>
                <a:cxn ang="0">
                  <a:pos x="3476" y="486"/>
                </a:cxn>
                <a:cxn ang="0">
                  <a:pos x="3680" y="664"/>
                </a:cxn>
                <a:cxn ang="0">
                  <a:pos x="3778" y="864"/>
                </a:cxn>
                <a:cxn ang="0">
                  <a:pos x="3758" y="1074"/>
                </a:cxn>
                <a:cxn ang="0">
                  <a:pos x="3622" y="1266"/>
                </a:cxn>
                <a:cxn ang="0">
                  <a:pos x="3388" y="1436"/>
                </a:cxn>
                <a:cxn ang="0">
                  <a:pos x="3070" y="1576"/>
                </a:cxn>
                <a:cxn ang="0">
                  <a:pos x="2682" y="1678"/>
                </a:cxn>
                <a:cxn ang="0">
                  <a:pos x="2240" y="1736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gray">
            <a:xfrm rot="-1543677">
              <a:off x="1824" y="350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gray">
            <a:xfrm rot="-1543677">
              <a:off x="3456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gray">
            <a:xfrm rot="-1543677">
              <a:off x="1296" y="2592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gray">
            <a:xfrm>
              <a:off x="2385" y="1215"/>
              <a:ext cx="742" cy="775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en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Excel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gray">
            <a:xfrm>
              <a:off x="999" y="2070"/>
              <a:ext cx="711" cy="75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n-US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sin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847" cy="865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Datos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a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Mano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gray">
            <a:xfrm>
              <a:off x="3048" y="2700"/>
              <a:ext cx="822" cy="701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Escaso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de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Control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gray">
            <a:xfrm>
              <a:off x="3915" y="1305"/>
              <a:ext cx="837" cy="81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Tratos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basados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en la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confianza</a:t>
              </a:r>
              <a:endParaRPr lang="es-A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18 Imagen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606471">
            <a:off x="172754" y="1254088"/>
            <a:ext cx="1488940" cy="1428983"/>
          </a:xfrm>
          <a:prstGeom prst="rect">
            <a:avLst/>
          </a:prstGeom>
        </p:spPr>
      </p:pic>
      <p:pic>
        <p:nvPicPr>
          <p:cNvPr id="20" name="19 Imagen" descr="images4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55128">
            <a:off x="2299599" y="1289214"/>
            <a:ext cx="1151109" cy="1328202"/>
          </a:xfrm>
          <a:prstGeom prst="rect">
            <a:avLst/>
          </a:prstGeom>
        </p:spPr>
      </p:pic>
      <p:pic>
        <p:nvPicPr>
          <p:cNvPr id="21" name="20 Imagen" descr="images2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785167">
            <a:off x="165680" y="3198135"/>
            <a:ext cx="1344838" cy="1021268"/>
          </a:xfrm>
          <a:prstGeom prst="rect">
            <a:avLst/>
          </a:prstGeom>
        </p:spPr>
      </p:pic>
      <p:pic>
        <p:nvPicPr>
          <p:cNvPr id="22" name="21 Imagen" descr="papeleo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895424">
            <a:off x="7159311" y="628596"/>
            <a:ext cx="1785936" cy="1777432"/>
          </a:xfrm>
          <a:prstGeom prst="rect">
            <a:avLst/>
          </a:prstGeom>
        </p:spPr>
      </p:pic>
      <p:pic>
        <p:nvPicPr>
          <p:cNvPr id="23" name="22 Imagen" descr="trabajo_dur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0941440">
            <a:off x="6286011" y="5056284"/>
            <a:ext cx="1679882" cy="1656949"/>
          </a:xfrm>
          <a:prstGeom prst="rect">
            <a:avLst/>
          </a:prstGeom>
        </p:spPr>
      </p:pic>
      <p:pic>
        <p:nvPicPr>
          <p:cNvPr id="24" name="23 Imagen" descr="HomeImag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95633">
            <a:off x="4204896" y="968713"/>
            <a:ext cx="2200651" cy="904873"/>
          </a:xfrm>
          <a:prstGeom prst="rect">
            <a:avLst/>
          </a:prstGeom>
        </p:spPr>
      </p:pic>
      <p:pic>
        <p:nvPicPr>
          <p:cNvPr id="25" name="24 Imagen" descr="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459675">
            <a:off x="419103" y="5286303"/>
            <a:ext cx="1137771" cy="1005472"/>
          </a:xfrm>
          <a:prstGeom prst="rect">
            <a:avLst/>
          </a:prstGeom>
        </p:spPr>
      </p:pic>
      <p:pic>
        <p:nvPicPr>
          <p:cNvPr id="26" name="25 Imagen" descr="1222363635694_f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683191">
            <a:off x="7632410" y="3160246"/>
            <a:ext cx="1347631" cy="1795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8" dur="2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"/>
          <p:cNvSpPr>
            <a:spLocks noChangeArrowheads="1" noChangeShapeType="1" noTextEdit="1"/>
          </p:cNvSpPr>
          <p:nvPr/>
        </p:nvSpPr>
        <p:spPr bwMode="gray">
          <a:xfrm>
            <a:off x="827584" y="404664"/>
            <a:ext cx="4261200" cy="106587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err="1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Propuesta</a:t>
            </a:r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: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102" name="Picture 6" descr="L:\UTN\5to Año\Proyecto Final\Metalurgica\07_Fotos Metalúrgica\logo.animado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0888"/>
            <a:ext cx="9180512" cy="28956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s-AR" dirty="0"/>
          </a:p>
        </p:txBody>
      </p:sp>
      <p:pic>
        <p:nvPicPr>
          <p:cNvPr id="5" name="3 Marcador de contenido" descr="objetiv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2984"/>
            <a:ext cx="2714644" cy="2714644"/>
          </a:xfrm>
        </p:spPr>
      </p:pic>
      <p:sp>
        <p:nvSpPr>
          <p:cNvPr id="6" name="5 CuadroTexto"/>
          <p:cNvSpPr txBox="1"/>
          <p:nvPr/>
        </p:nvSpPr>
        <p:spPr>
          <a:xfrm>
            <a:off x="2857456" y="908720"/>
            <a:ext cx="628654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Objetivo</a:t>
            </a:r>
            <a:r>
              <a:rPr lang="en-US" sz="28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:</a:t>
            </a:r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endParaRPr lang="en-US" sz="2400" b="1" dirty="0" smtClean="0"/>
          </a:p>
          <a:p>
            <a:pPr algn="just"/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Procesar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brindar </a:t>
            </a:r>
            <a:r>
              <a:rPr lang="es-AR" sz="2400" dirty="0" smtClean="0"/>
              <a:t>información para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gestión</a:t>
            </a:r>
            <a:r>
              <a:rPr lang="es-AR" sz="2400" dirty="0" smtClean="0"/>
              <a:t>,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planificación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administración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venta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piezas</a:t>
            </a:r>
            <a:r>
              <a:rPr lang="es-AR" sz="2400" dirty="0" smtClean="0"/>
              <a:t> metalúrgicas, contemplando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cotizaciones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pedidos </a:t>
            </a:r>
            <a:r>
              <a:rPr lang="es-AR" sz="2400" dirty="0" smtClean="0"/>
              <a:t>solicitados por el cliente,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compra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materia prima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calidad </a:t>
            </a:r>
            <a:r>
              <a:rPr lang="es-AR" sz="2400" dirty="0" smtClean="0"/>
              <a:t>de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materia prima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productos elaborados</a:t>
            </a:r>
            <a:r>
              <a:rPr lang="es-AR" sz="2400" dirty="0" smtClean="0"/>
              <a:t>, el proceso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elaboración</a:t>
            </a:r>
            <a:r>
              <a:rPr lang="es-AR" sz="2400" dirty="0" smtClean="0"/>
              <a:t> de los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productos</a:t>
            </a:r>
            <a:r>
              <a:rPr lang="es-AR" sz="2400" dirty="0" smtClean="0"/>
              <a:t>,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control</a:t>
            </a:r>
            <a:r>
              <a:rPr lang="es-AR" sz="2400" dirty="0" smtClean="0"/>
              <a:t> del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avance</a:t>
            </a:r>
            <a:r>
              <a:rPr lang="es-AR" sz="2400" dirty="0" smtClean="0"/>
              <a:t> de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de los mismos, como así también su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entrega</a:t>
            </a:r>
            <a:r>
              <a:rPr lang="es-AR" sz="2400" dirty="0" smtClean="0"/>
              <a:t> y 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cobro</a:t>
            </a:r>
            <a:r>
              <a:rPr lang="es-AR" sz="2400" dirty="0" smtClean="0"/>
              <a:t> de los pedidos.</a:t>
            </a:r>
          </a:p>
          <a:p>
            <a:r>
              <a:rPr lang="en-US" sz="2400" b="1" u="sng" dirty="0" smtClean="0"/>
              <a:t> </a:t>
            </a:r>
            <a:endParaRPr lang="es-AR" sz="2400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382000" cy="563562"/>
          </a:xfrm>
        </p:spPr>
        <p:txBody>
          <a:bodyPr/>
          <a:lstStyle/>
          <a:p>
            <a:r>
              <a:rPr lang="en-US" dirty="0" err="1" smtClean="0"/>
              <a:t>Ventajas</a:t>
            </a:r>
            <a:r>
              <a:rPr lang="en-US" dirty="0" smtClean="0"/>
              <a:t> de </a:t>
            </a:r>
            <a:r>
              <a:rPr lang="en-US" dirty="0" err="1" smtClean="0"/>
              <a:t>MetalSoft</a:t>
            </a:r>
            <a:endParaRPr lang="en-US" dirty="0"/>
          </a:p>
        </p:txBody>
      </p:sp>
      <p:sp>
        <p:nvSpPr>
          <p:cNvPr id="100355" name="AutoShape 3"/>
          <p:cNvSpPr>
            <a:spLocks noChangeArrowheads="1"/>
          </p:cNvSpPr>
          <p:nvPr/>
        </p:nvSpPr>
        <p:spPr bwMode="gray">
          <a:xfrm>
            <a:off x="1714480" y="2500306"/>
            <a:ext cx="5530850" cy="2743200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100356" name="AutoShape 4"/>
          <p:cNvSpPr>
            <a:spLocks noChangeArrowheads="1"/>
          </p:cNvSpPr>
          <p:nvPr/>
        </p:nvSpPr>
        <p:spPr bwMode="gray">
          <a:xfrm>
            <a:off x="1714480" y="1714488"/>
            <a:ext cx="57912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64314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Ayuda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a la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toma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Decisiones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914400" y="4143380"/>
            <a:ext cx="1728774" cy="2238373"/>
            <a:chOff x="576" y="2476"/>
            <a:chExt cx="995" cy="1304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576" y="2476"/>
              <a:ext cx="936" cy="954"/>
              <a:chOff x="2016" y="1920"/>
              <a:chExt cx="1680" cy="1680"/>
            </a:xfrm>
          </p:grpSpPr>
          <p:sp>
            <p:nvSpPr>
              <p:cNvPr id="100361" name="Oval 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100362" name="Freeform 10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4" name="Oval 12"/>
            <p:cNvSpPr>
              <a:spLocks noChangeArrowheads="1"/>
            </p:cNvSpPr>
            <p:nvPr/>
          </p:nvSpPr>
          <p:spPr bwMode="gray">
            <a:xfrm>
              <a:off x="576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819400" y="4170511"/>
            <a:ext cx="1752600" cy="2211238"/>
            <a:chOff x="1776" y="2476"/>
            <a:chExt cx="1019" cy="1304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1776" y="2476"/>
              <a:ext cx="960" cy="958"/>
              <a:chOff x="2016" y="1920"/>
              <a:chExt cx="1680" cy="1680"/>
            </a:xfrm>
          </p:grpSpPr>
          <p:sp>
            <p:nvSpPr>
              <p:cNvPr id="100367" name="Oval 15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68" name="Freeform 16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9" name="Text Box 17"/>
            <p:cNvSpPr txBox="1">
              <a:spLocks noChangeArrowheads="1"/>
            </p:cNvSpPr>
            <p:nvPr/>
          </p:nvSpPr>
          <p:spPr bwMode="gray">
            <a:xfrm>
              <a:off x="1798" y="2586"/>
              <a:ext cx="900" cy="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Rapidez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en el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Procesa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</a:t>
              </a:r>
            </a:p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miento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Datos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0" name="Oval 18"/>
            <p:cNvSpPr>
              <a:spLocks noChangeArrowheads="1"/>
            </p:cNvSpPr>
            <p:nvPr/>
          </p:nvSpPr>
          <p:spPr bwMode="gray">
            <a:xfrm>
              <a:off x="1800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6766252" y="4071942"/>
            <a:ext cx="1734842" cy="2309808"/>
            <a:chOff x="4263" y="2448"/>
            <a:chExt cx="1004" cy="1332"/>
          </a:xfrm>
        </p:grpSpPr>
        <p:grpSp>
          <p:nvGrpSpPr>
            <p:cNvPr id="7" name="Group 26"/>
            <p:cNvGrpSpPr>
              <a:grpSpLocks/>
            </p:cNvGrpSpPr>
            <p:nvPr/>
          </p:nvGrpSpPr>
          <p:grpSpPr bwMode="auto">
            <a:xfrm>
              <a:off x="4263" y="2448"/>
              <a:ext cx="969" cy="965"/>
              <a:chOff x="2400" y="1488"/>
              <a:chExt cx="1166" cy="1152"/>
            </a:xfrm>
          </p:grpSpPr>
          <p:grpSp>
            <p:nvGrpSpPr>
              <p:cNvPr id="8" name="Group 27"/>
              <p:cNvGrpSpPr>
                <a:grpSpLocks/>
              </p:cNvGrpSpPr>
              <p:nvPr/>
            </p:nvGrpSpPr>
            <p:grpSpPr bwMode="auto">
              <a:xfrm>
                <a:off x="2400" y="1488"/>
                <a:ext cx="1152" cy="1152"/>
                <a:chOff x="2016" y="1920"/>
                <a:chExt cx="1680" cy="1680"/>
              </a:xfrm>
            </p:grpSpPr>
            <p:sp>
              <p:nvSpPr>
                <p:cNvPr id="100380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00381" name="Freeform 29"/>
                <p:cNvSpPr>
                  <a:spLocks/>
                </p:cNvSpPr>
                <p:nvPr/>
              </p:nvSpPr>
              <p:spPr bwMode="gray">
                <a:xfrm>
                  <a:off x="2225" y="1948"/>
                  <a:ext cx="1300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sp>
            <p:nvSpPr>
              <p:cNvPr id="100382" name="Text Box 30"/>
              <p:cNvSpPr txBox="1">
                <a:spLocks noChangeArrowheads="1"/>
              </p:cNvSpPr>
              <p:nvPr/>
            </p:nvSpPr>
            <p:spPr bwMode="gray">
              <a:xfrm>
                <a:off x="2415" y="1636"/>
                <a:ext cx="1151" cy="9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Automatiza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-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ción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 y </a:t>
                </a:r>
              </a:p>
              <a:p>
                <a:pPr algn="ctr" eaLnBrk="0" hangingPunct="0"/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control de 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Procesos</a:t>
                </a:r>
                <a:endParaRPr 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00383" name="Oval 31"/>
            <p:cNvSpPr>
              <a:spLocks noChangeArrowheads="1"/>
            </p:cNvSpPr>
            <p:nvPr/>
          </p:nvSpPr>
          <p:spPr bwMode="gray">
            <a:xfrm>
              <a:off x="4272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sp>
        <p:nvSpPr>
          <p:cNvPr id="35" name="Text Box 17"/>
          <p:cNvSpPr txBox="1">
            <a:spLocks noChangeArrowheads="1"/>
          </p:cNvSpPr>
          <p:nvPr/>
        </p:nvSpPr>
        <p:spPr bwMode="gray">
          <a:xfrm>
            <a:off x="857224" y="4357694"/>
            <a:ext cx="165735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Gestión</a:t>
            </a:r>
            <a:endParaRPr lang="en-US" sz="2000" b="1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Información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más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ágil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y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fácil</a:t>
            </a:r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20" y="2643182"/>
            <a:ext cx="14382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Can 3"/>
          <p:cNvSpPr/>
          <p:nvPr/>
        </p:nvSpPr>
        <p:spPr>
          <a:xfrm>
            <a:off x="6000760" y="3429000"/>
            <a:ext cx="762000" cy="838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TextBox 4"/>
          <p:cNvSpPr txBox="1">
            <a:spLocks noChangeArrowheads="1"/>
          </p:cNvSpPr>
          <p:nvPr/>
        </p:nvSpPr>
        <p:spPr bwMode="auto">
          <a:xfrm>
            <a:off x="6000760" y="3733800"/>
            <a:ext cx="790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Base de 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Datos</a:t>
            </a:r>
            <a:endParaRPr lang="en-US" sz="1200" dirty="0"/>
          </a:p>
        </p:txBody>
      </p:sp>
      <p:cxnSp>
        <p:nvCxnSpPr>
          <p:cNvPr id="39" name="Curved Connector 9"/>
          <p:cNvCxnSpPr>
            <a:endCxn id="38" idx="1"/>
          </p:cNvCxnSpPr>
          <p:nvPr/>
        </p:nvCxnSpPr>
        <p:spPr>
          <a:xfrm flipV="1">
            <a:off x="4476760" y="3963988"/>
            <a:ext cx="1524000" cy="37941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4786314" y="4071942"/>
            <a:ext cx="1857388" cy="2309808"/>
            <a:chOff x="3015" y="2448"/>
            <a:chExt cx="1085" cy="1332"/>
          </a:xfrm>
        </p:grpSpPr>
        <p:grpSp>
          <p:nvGrpSpPr>
            <p:cNvPr id="10" name="Group 20"/>
            <p:cNvGrpSpPr>
              <a:grpSpLocks/>
            </p:cNvGrpSpPr>
            <p:nvPr/>
          </p:nvGrpSpPr>
          <p:grpSpPr bwMode="auto">
            <a:xfrm>
              <a:off x="3072" y="2448"/>
              <a:ext cx="960" cy="958"/>
              <a:chOff x="2016" y="1920"/>
              <a:chExt cx="1680" cy="1680"/>
            </a:xfrm>
          </p:grpSpPr>
          <p:sp>
            <p:nvSpPr>
              <p:cNvPr id="100373" name="Oval 21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74" name="Freeform 22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75" name="Text Box 23"/>
            <p:cNvSpPr txBox="1">
              <a:spLocks noChangeArrowheads="1"/>
            </p:cNvSpPr>
            <p:nvPr/>
          </p:nvSpPr>
          <p:spPr bwMode="gray">
            <a:xfrm>
              <a:off x="3015" y="2685"/>
              <a:ext cx="103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Generación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Informes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6" name="Oval 24"/>
            <p:cNvSpPr>
              <a:spLocks noChangeArrowheads="1"/>
            </p:cNvSpPr>
            <p:nvPr/>
          </p:nvSpPr>
          <p:spPr bwMode="gray">
            <a:xfrm>
              <a:off x="3105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pic>
        <p:nvPicPr>
          <p:cNvPr id="67" name="66 Imagen" descr="im_servici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6116" y="2285992"/>
            <a:ext cx="3276600" cy="348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 animBg="1"/>
      <p:bldP spid="35" grpId="0"/>
      <p:bldP spid="37" grpId="0" animBg="1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8" dur="2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1 Título"/>
          <p:cNvSpPr txBox="1">
            <a:spLocks/>
          </p:cNvSpPr>
          <p:nvPr/>
        </p:nvSpPr>
        <p:spPr bwMode="white">
          <a:xfrm>
            <a:off x="611560" y="26064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Módulos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MetalSoft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6" name="95 Diagrama"/>
          <p:cNvGraphicFramePr/>
          <p:nvPr/>
        </p:nvGraphicFramePr>
        <p:xfrm>
          <a:off x="0" y="908720"/>
          <a:ext cx="9144000" cy="594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6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88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88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3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6" name="5 CuadroTexto"/>
          <p:cNvSpPr txBox="1"/>
          <p:nvPr/>
        </p:nvSpPr>
        <p:spPr>
          <a:xfrm>
            <a:off x="1043608" y="2852936"/>
            <a:ext cx="291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Estructura Pieza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475656" y="2852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1187624" y="4869160"/>
            <a:ext cx="364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Estructura Producto</a:t>
            </a: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501008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5589240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10 CuadroTexto"/>
          <p:cNvSpPr txBox="1"/>
          <p:nvPr/>
        </p:nvSpPr>
        <p:spPr>
          <a:xfrm>
            <a:off x="1979712" y="5589240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2051720" y="3501008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3" name="12 Imagen" descr="canstock62583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5120" y="4509120"/>
            <a:ext cx="2348880" cy="2348880"/>
          </a:xfrm>
          <a:prstGeom prst="rect">
            <a:avLst/>
          </a:prstGeom>
        </p:spPr>
      </p:pic>
      <p:sp>
        <p:nvSpPr>
          <p:cNvPr id="15" name="14 CuadroTexto"/>
          <p:cNvSpPr txBox="1"/>
          <p:nvPr/>
        </p:nvSpPr>
        <p:spPr>
          <a:xfrm>
            <a:off x="1115616" y="1484784"/>
            <a:ext cx="3280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sesión - roles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1"/>
      <p:bldP spid="8" grpId="2"/>
      <p:bldP spid="11" grpId="0"/>
      <p:bldP spid="12" grpId="2"/>
      <p:bldP spid="15" grpId="0"/>
      <p:bldP spid="1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14338" name="Picture 2" descr="http://manualidadesycursos.files.wordpress.com/2008/08/clien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75" y="1124744"/>
            <a:ext cx="2714625" cy="2714626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1734093" y="4437112"/>
            <a:ext cx="6078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Registro de Pedido de Cotización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763688" y="2492896"/>
            <a:ext cx="302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Alta  de Cliente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321297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6 CuadroTexto"/>
          <p:cNvSpPr txBox="1"/>
          <p:nvPr/>
        </p:nvSpPr>
        <p:spPr>
          <a:xfrm>
            <a:off x="2689323" y="3212976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1643" y="515719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8 CuadroTexto"/>
          <p:cNvSpPr txBox="1"/>
          <p:nvPr/>
        </p:nvSpPr>
        <p:spPr>
          <a:xfrm>
            <a:off x="2841723" y="5157192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ctrTitle"/>
          </p:nvPr>
        </p:nvSpPr>
        <p:spPr>
          <a:xfrm>
            <a:off x="179512" y="620688"/>
            <a:ext cx="8786874" cy="1057284"/>
          </a:xfrm>
        </p:spPr>
        <p:txBody>
          <a:bodyPr>
            <a:normAutofit/>
          </a:bodyPr>
          <a:lstStyle/>
          <a:p>
            <a:r>
              <a:rPr lang="es-AR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Proyecto</a:t>
            </a:r>
            <a:r>
              <a:rPr lang="en-US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: METALSOFT</a:t>
            </a:r>
            <a:endParaRPr lang="es-AR" sz="540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8" name="2 Subtítulo"/>
          <p:cNvSpPr txBox="1">
            <a:spLocks/>
          </p:cNvSpPr>
          <p:nvPr/>
        </p:nvSpPr>
        <p:spPr bwMode="white">
          <a:xfrm>
            <a:off x="611560" y="1988840"/>
            <a:ext cx="7854696" cy="843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0" spc="50" normalizeH="0" baseline="0" noProof="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Empresa</a:t>
            </a:r>
            <a:r>
              <a:rPr kumimoji="0" lang="en-US" sz="3200" b="1" i="0" u="none" strike="noStrike" kern="0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: “CANOVAS Y BARALE S.R.L.”</a:t>
            </a:r>
          </a:p>
        </p:txBody>
      </p:sp>
      <p:pic>
        <p:nvPicPr>
          <p:cNvPr id="6147" name="Picture 3" descr="L:\UTN\5to Año\Proyecto Final\Metalurgica\07_Fotos Metalúrgica\logo_anima_empresa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3433643"/>
            <a:ext cx="5515695" cy="22996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043608" y="980728"/>
            <a:ext cx="3822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Procedimientos de Producción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043608" y="3822139"/>
            <a:ext cx="2617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Procesos de Calidad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043608" y="2422629"/>
            <a:ext cx="4098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Requerimientos de Materia Prima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7 Imagen" descr="imagesCA068YG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3" y="4177214"/>
            <a:ext cx="3563888" cy="2363013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043608" y="5334307"/>
            <a:ext cx="2011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Presupuesto</a:t>
            </a:r>
            <a:endParaRPr lang="es-AR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7" y="1761621"/>
            <a:ext cx="515251" cy="5152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9 CuadroTexto"/>
          <p:cNvSpPr txBox="1"/>
          <p:nvPr/>
        </p:nvSpPr>
        <p:spPr>
          <a:xfrm>
            <a:off x="2699792" y="177281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1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4923" y="6093296"/>
            <a:ext cx="492861" cy="49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" name="11 CuadroTexto"/>
          <p:cNvSpPr txBox="1"/>
          <p:nvPr/>
        </p:nvSpPr>
        <p:spPr>
          <a:xfrm>
            <a:off x="2710987" y="6165304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smtClean="0">
                <a:solidFill>
                  <a:schemeClr val="accent1"/>
                </a:solidFill>
              </a:rPr>
              <a:t>Responsable Compras</a:t>
            </a:r>
          </a:p>
        </p:txBody>
      </p:sp>
      <p:pic>
        <p:nvPicPr>
          <p:cNvPr id="13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4653137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4" name="13 CuadroTexto"/>
          <p:cNvSpPr txBox="1"/>
          <p:nvPr/>
        </p:nvSpPr>
        <p:spPr>
          <a:xfrm>
            <a:off x="2689323" y="4653136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5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3212976"/>
            <a:ext cx="50405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6" name="15 CuadroTexto"/>
          <p:cNvSpPr txBox="1"/>
          <p:nvPr/>
        </p:nvSpPr>
        <p:spPr>
          <a:xfrm>
            <a:off x="2689323" y="321297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4" grpId="0"/>
      <p:bldP spid="4" grpId="1"/>
      <p:bldP spid="10" grpId="0"/>
      <p:bldP spid="12" grpId="0"/>
      <p:bldP spid="1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403648" y="1484784"/>
            <a:ext cx="47639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Confirmación del Pedido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	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3627021"/>
            <a:ext cx="51577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Generar Orden de Compras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	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9 Imagen" descr="3575537-working-togeth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980728"/>
            <a:ext cx="1763688" cy="1763688"/>
          </a:xfrm>
          <a:prstGeom prst="rect">
            <a:avLst/>
          </a:prstGeom>
        </p:spPr>
      </p:pic>
      <p:pic>
        <p:nvPicPr>
          <p:cNvPr id="11" name="10 Imagen" descr="canstock582554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238328"/>
            <a:ext cx="1619672" cy="1619672"/>
          </a:xfrm>
          <a:prstGeom prst="rect">
            <a:avLst/>
          </a:prstGeom>
        </p:spPr>
      </p:pic>
      <p:pic>
        <p:nvPicPr>
          <p:cNvPr id="12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2276872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89323" y="2276872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4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4293096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14 CuadroTexto"/>
          <p:cNvSpPr txBox="1"/>
          <p:nvPr/>
        </p:nvSpPr>
        <p:spPr>
          <a:xfrm>
            <a:off x="2689323" y="4293096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</a:t>
            </a:r>
            <a:r>
              <a:rPr lang="es-AR" b="1" dirty="0" smtClean="0">
                <a:solidFill>
                  <a:schemeClr val="accent1"/>
                </a:solidFill>
              </a:rPr>
              <a:t>Compras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1475656" y="3049796"/>
            <a:ext cx="4676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475656" y="1465620"/>
            <a:ext cx="540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Producción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547664" y="4869160"/>
            <a:ext cx="43949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Asignar Materia Prima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a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4923" y="213285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9 CuadroTexto"/>
          <p:cNvSpPr txBox="1"/>
          <p:nvPr/>
        </p:nvSpPr>
        <p:spPr>
          <a:xfrm>
            <a:off x="2855003" y="213285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</a:t>
            </a:r>
            <a:r>
              <a:rPr lang="es-AR" b="1" dirty="0" smtClean="0">
                <a:solidFill>
                  <a:schemeClr val="accent1"/>
                </a:solidFill>
              </a:rPr>
              <a:t>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1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1643" y="371703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" name="11 CuadroTexto"/>
          <p:cNvSpPr txBox="1"/>
          <p:nvPr/>
        </p:nvSpPr>
        <p:spPr>
          <a:xfrm>
            <a:off x="2841723" y="3717032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</a:t>
            </a:r>
            <a:r>
              <a:rPr lang="es-AR" b="1" dirty="0" smtClean="0">
                <a:solidFill>
                  <a:schemeClr val="accent1"/>
                </a:solidFill>
              </a:rPr>
              <a:t>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3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587727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4" name="13 CuadroTexto"/>
          <p:cNvSpPr txBox="1"/>
          <p:nvPr/>
        </p:nvSpPr>
        <p:spPr>
          <a:xfrm>
            <a:off x="2843808" y="5877272"/>
            <a:ext cx="360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</a:t>
            </a:r>
            <a:r>
              <a:rPr lang="es-AR" b="1" dirty="0" smtClean="0">
                <a:solidFill>
                  <a:schemeClr val="accent1"/>
                </a:solidFill>
              </a:rPr>
              <a:t>Almacenamiento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5" name="14 Imagen" descr="imagesCAOOUQY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4248" y="4221088"/>
            <a:ext cx="2339752" cy="2636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8" grpId="0"/>
      <p:bldP spid="8" grpId="1"/>
      <p:bldP spid="10" grpId="0"/>
      <p:bldP spid="12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6" name="5 Imagen" descr="1222363635694_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3836931"/>
            <a:ext cx="2267744" cy="3021069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331640" y="126876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de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2492896"/>
            <a:ext cx="5023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Etapas Listas para ejecutar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403648" y="4005064"/>
            <a:ext cx="3422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ETAPAS ATRASADAS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475656" y="5301208"/>
            <a:ext cx="44530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Registrar Fin de Etapas </a:t>
            </a:r>
            <a:endParaRPr lang="es-AR" sz="28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de </a:t>
            </a: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7" y="1761621"/>
            <a:ext cx="515251" cy="5152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99792" y="177281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4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3201781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14 CuadroTexto"/>
          <p:cNvSpPr txBox="1"/>
          <p:nvPr/>
        </p:nvSpPr>
        <p:spPr>
          <a:xfrm>
            <a:off x="2699793" y="321297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6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641941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16 CuadroTexto"/>
          <p:cNvSpPr txBox="1"/>
          <p:nvPr/>
        </p:nvSpPr>
        <p:spPr>
          <a:xfrm>
            <a:off x="2627785" y="465313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6298125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9" name="18 CuadroTexto"/>
          <p:cNvSpPr txBox="1"/>
          <p:nvPr/>
        </p:nvSpPr>
        <p:spPr>
          <a:xfrm>
            <a:off x="2627785" y="6309320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3" grpId="0"/>
      <p:bldP spid="15" grpId="0"/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1331640" y="1772816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de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3789040"/>
            <a:ext cx="550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Procesos Listos para ejecutar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" name="12 Imagen" descr="8055904-check-and-cross-icon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5962650"/>
            <a:ext cx="1600200" cy="895350"/>
          </a:xfrm>
          <a:prstGeom prst="rect">
            <a:avLst/>
          </a:prstGeom>
        </p:spPr>
      </p:pic>
      <p:pic>
        <p:nvPicPr>
          <p:cNvPr id="15" name="14 Imagen" descr="canstock71668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3152" y="4797152"/>
            <a:ext cx="2060848" cy="2060848"/>
          </a:xfrm>
          <a:prstGeom prst="rect">
            <a:avLst/>
          </a:prstGeom>
        </p:spPr>
      </p:pic>
      <p:pic>
        <p:nvPicPr>
          <p:cNvPr id="16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249289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16 CuadroTexto"/>
          <p:cNvSpPr txBox="1"/>
          <p:nvPr/>
        </p:nvSpPr>
        <p:spPr>
          <a:xfrm>
            <a:off x="2689323" y="2492896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</a:t>
            </a:r>
            <a:r>
              <a:rPr lang="es-AR" b="1" dirty="0" smtClean="0">
                <a:solidFill>
                  <a:schemeClr val="accent1"/>
                </a:solidFill>
              </a:rPr>
              <a:t>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443711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9" name="18 CuadroTexto"/>
          <p:cNvSpPr txBox="1"/>
          <p:nvPr/>
        </p:nvSpPr>
        <p:spPr>
          <a:xfrm>
            <a:off x="2699792" y="4437112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7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827584" y="5229200"/>
            <a:ext cx="325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Cobro de Pedido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043608" y="1412776"/>
            <a:ext cx="3759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Armado del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6 Imagen" descr="fdsg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0192" y="4934653"/>
            <a:ext cx="2843808" cy="1923347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827584" y="3068960"/>
            <a:ext cx="3595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Entrega de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213285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8 CuadroTexto"/>
          <p:cNvSpPr txBox="1"/>
          <p:nvPr/>
        </p:nvSpPr>
        <p:spPr>
          <a:xfrm>
            <a:off x="2689323" y="2132856"/>
            <a:ext cx="360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</a:t>
            </a:r>
            <a:r>
              <a:rPr lang="es-AR" b="1" dirty="0" smtClean="0">
                <a:solidFill>
                  <a:schemeClr val="accent1"/>
                </a:solidFill>
              </a:rPr>
              <a:t>Almacenamiento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0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3933056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10 CuadroTexto"/>
          <p:cNvSpPr txBox="1"/>
          <p:nvPr/>
        </p:nvSpPr>
        <p:spPr>
          <a:xfrm>
            <a:off x="2689323" y="3933056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</a:t>
            </a:r>
            <a:r>
              <a:rPr lang="es-AR" b="1" dirty="0" smtClean="0">
                <a:solidFill>
                  <a:schemeClr val="accent1"/>
                </a:solidFill>
              </a:rPr>
              <a:t>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2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6021288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89323" y="6021288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</a:t>
            </a:r>
            <a:r>
              <a:rPr lang="es-AR" b="1" dirty="0" smtClean="0">
                <a:solidFill>
                  <a:schemeClr val="accent1"/>
                </a:solidFill>
              </a:rPr>
              <a:t>Finanzas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9" grpId="0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3" name="2 CuadroTexto"/>
          <p:cNvSpPr txBox="1"/>
          <p:nvPr/>
        </p:nvSpPr>
        <p:spPr>
          <a:xfrm>
            <a:off x="1948210" y="2204864"/>
            <a:ext cx="199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Reportes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845" y="2924944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4 CuadroTexto"/>
          <p:cNvSpPr txBox="1"/>
          <p:nvPr/>
        </p:nvSpPr>
        <p:spPr>
          <a:xfrm>
            <a:off x="3593925" y="2924944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Administrador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6" name="5 Imagen" descr="canstock437813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0232" y="4365104"/>
            <a:ext cx="2265040" cy="226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3347864" y="227687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Reportes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3" name="2 CuadroTexto"/>
          <p:cNvSpPr txBox="1"/>
          <p:nvPr/>
        </p:nvSpPr>
        <p:spPr>
          <a:xfrm>
            <a:off x="1948210" y="2204864"/>
            <a:ext cx="2655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Módulo </a:t>
            </a:r>
            <a:r>
              <a:rPr lang="es-A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weB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845" y="3068960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4 CuadroTexto"/>
          <p:cNvSpPr txBox="1"/>
          <p:nvPr/>
        </p:nvSpPr>
        <p:spPr>
          <a:xfrm>
            <a:off x="3593925" y="3068960"/>
            <a:ext cx="238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Administrador Web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Cliente Web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6" name="5 Imagen" descr="canstock30160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8264" y="4662264"/>
            <a:ext cx="2195736" cy="2195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626469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525658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68863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612068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532859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2" grpId="0"/>
      <p:bldP spid="8811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s-AR" dirty="0"/>
          </a:p>
        </p:txBody>
      </p:sp>
      <p:sp>
        <p:nvSpPr>
          <p:cNvPr id="8" name="7 Rectángulo"/>
          <p:cNvSpPr/>
          <p:nvPr/>
        </p:nvSpPr>
        <p:spPr>
          <a:xfrm>
            <a:off x="227127" y="4283804"/>
            <a:ext cx="23286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Lorena </a:t>
            </a:r>
            <a:r>
              <a:rPr lang="es-AR" b="1" dirty="0" err="1" smtClean="0">
                <a:ln/>
                <a:solidFill>
                  <a:schemeClr val="accent3"/>
                </a:solidFill>
              </a:rPr>
              <a:t>Barale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4499992" y="5949280"/>
            <a:ext cx="283270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Victoria </a:t>
            </a:r>
            <a:r>
              <a:rPr lang="es-AR" b="1" dirty="0" err="1" smtClean="0">
                <a:ln/>
                <a:solidFill>
                  <a:schemeClr val="accent3"/>
                </a:solidFill>
              </a:rPr>
              <a:t>Merdine</a:t>
            </a:r>
            <a:endParaRPr lang="es-AR" b="1" dirty="0" smtClean="0">
              <a:ln/>
              <a:solidFill>
                <a:schemeClr val="accent3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6779855" y="4221088"/>
            <a:ext cx="254467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Leandro Molina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051720" y="5949280"/>
            <a:ext cx="276069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Mariana Enrico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6" name="15 Imagen" descr="foto 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5076" y="3861048"/>
            <a:ext cx="1626567" cy="1809841"/>
          </a:xfrm>
          <a:prstGeom prst="rect">
            <a:avLst/>
          </a:prstGeom>
        </p:spPr>
      </p:pic>
      <p:pic>
        <p:nvPicPr>
          <p:cNvPr id="17" name="16 Imagen" descr="nin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2280" y="2060848"/>
            <a:ext cx="1800805" cy="1836825"/>
          </a:xfrm>
          <a:prstGeom prst="rect">
            <a:avLst/>
          </a:prstGeom>
        </p:spPr>
      </p:pic>
      <p:pic>
        <p:nvPicPr>
          <p:cNvPr id="18" name="17 Imagen" descr="vick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6056" y="3861048"/>
            <a:ext cx="1617070" cy="1803104"/>
          </a:xfrm>
          <a:prstGeom prst="rect">
            <a:avLst/>
          </a:prstGeom>
        </p:spPr>
      </p:pic>
      <p:pic>
        <p:nvPicPr>
          <p:cNvPr id="19" name="18 Imagen" descr="sddsdsd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536" y="2136315"/>
            <a:ext cx="1863466" cy="1796741"/>
          </a:xfrm>
          <a:prstGeom prst="rect">
            <a:avLst/>
          </a:prstGeom>
        </p:spPr>
      </p:pic>
      <p:sp>
        <p:nvSpPr>
          <p:cNvPr id="21" name="20 Rectángulo"/>
          <p:cNvSpPr/>
          <p:nvPr/>
        </p:nvSpPr>
        <p:spPr>
          <a:xfrm>
            <a:off x="2483768" y="2204864"/>
            <a:ext cx="417646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AR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¿Quiénes somos?</a:t>
            </a:r>
            <a:endParaRPr lang="es-AR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Despliegue</a:t>
            </a:r>
            <a:endParaRPr lang="es-A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670618" y="-486528"/>
            <a:ext cx="5730756" cy="856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s-AR" dirty="0"/>
          </a:p>
        </p:txBody>
      </p:sp>
      <p:pic>
        <p:nvPicPr>
          <p:cNvPr id="4" name="3 Imagen" descr="layout con PC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06426"/>
            <a:ext cx="9144000" cy="2645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</a:t>
            </a:r>
            <a:r>
              <a:rPr lang="en-US" dirty="0" err="1" smtClean="0"/>
              <a:t>Utilizadas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6" name="5 Imagen" descr="dsfdlkl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013176"/>
            <a:ext cx="2851515" cy="792088"/>
          </a:xfrm>
          <a:prstGeom prst="rect">
            <a:avLst/>
          </a:prstGeom>
        </p:spPr>
      </p:pic>
      <p:pic>
        <p:nvPicPr>
          <p:cNvPr id="8" name="7 Imagen" descr="fdef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9872" y="4293096"/>
            <a:ext cx="2249424" cy="1772588"/>
          </a:xfrm>
          <a:prstGeom prst="rect">
            <a:avLst/>
          </a:prstGeom>
        </p:spPr>
      </p:pic>
      <p:pic>
        <p:nvPicPr>
          <p:cNvPr id="9" name="8 Imagen" descr="fdsf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4221088"/>
            <a:ext cx="2659244" cy="1991866"/>
          </a:xfrm>
          <a:prstGeom prst="rect">
            <a:avLst/>
          </a:prstGeom>
        </p:spPr>
      </p:pic>
      <p:pic>
        <p:nvPicPr>
          <p:cNvPr id="10" name="9 Imagen" descr="hjkl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8" y="4005064"/>
            <a:ext cx="2394373" cy="467866"/>
          </a:xfrm>
          <a:prstGeom prst="rect">
            <a:avLst/>
          </a:prstGeom>
        </p:spPr>
      </p:pic>
      <p:pic>
        <p:nvPicPr>
          <p:cNvPr id="11" name="10 Imagen" descr="hnlk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7784" y="1628800"/>
            <a:ext cx="1926835" cy="1728192"/>
          </a:xfrm>
          <a:prstGeom prst="rect">
            <a:avLst/>
          </a:prstGeom>
        </p:spPr>
      </p:pic>
      <p:pic>
        <p:nvPicPr>
          <p:cNvPr id="12" name="11 Imagen" descr="imagesCABQLJ2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528" y="1196752"/>
            <a:ext cx="2143125" cy="2143125"/>
          </a:xfrm>
          <a:prstGeom prst="rect">
            <a:avLst/>
          </a:prstGeom>
        </p:spPr>
      </p:pic>
      <p:pic>
        <p:nvPicPr>
          <p:cNvPr id="13" name="12 Imagen" descr="imagesCAMOOUNF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4008" y="2204864"/>
            <a:ext cx="2447925" cy="1866900"/>
          </a:xfrm>
          <a:prstGeom prst="rect">
            <a:avLst/>
          </a:prstGeom>
        </p:spPr>
      </p:pic>
      <p:pic>
        <p:nvPicPr>
          <p:cNvPr id="14" name="13 Imagen" descr="untitled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36296" y="1268760"/>
            <a:ext cx="1728192" cy="1728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714348" y="2214554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s-A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Preguntas?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6" name="5 Imagen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9454" y="2500306"/>
            <a:ext cx="1752609" cy="2181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1714480" y="2786058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Gracias!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1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8145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8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24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17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8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4290"/>
            <a:ext cx="8929718" cy="668360"/>
          </a:xfrm>
        </p:spPr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Empresa</a:t>
            </a:r>
            <a:r>
              <a:rPr lang="en-US" dirty="0" smtClean="0"/>
              <a:t>: CANOVAS Y BARALE S.R.L.</a:t>
            </a:r>
            <a:endParaRPr lang="en-US" dirty="0"/>
          </a:p>
        </p:txBody>
      </p:sp>
      <p:sp>
        <p:nvSpPr>
          <p:cNvPr id="7" name="1 Título"/>
          <p:cNvSpPr txBox="1">
            <a:spLocks/>
          </p:cNvSpPr>
          <p:nvPr/>
        </p:nvSpPr>
        <p:spPr bwMode="white">
          <a:xfrm>
            <a:off x="500034" y="92867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CANOVAS Y BARALE S.R.L.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10 Marcador de contenido" descr="DSC0166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249503">
            <a:off x="5022689" y="828503"/>
            <a:ext cx="3936206" cy="5248275"/>
          </a:xfrm>
        </p:spPr>
      </p:pic>
      <p:pic>
        <p:nvPicPr>
          <p:cNvPr id="8" name="Picture 2" descr="D:\Mis documentos\facultad\5to año\Proyecto Final\Repositorio\07_Fotos Metalúrgica\DSC016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357913">
            <a:off x="574915" y="857082"/>
            <a:ext cx="4786036" cy="3220524"/>
          </a:xfrm>
          <a:prstGeom prst="rect">
            <a:avLst/>
          </a:prstGeom>
          <a:noFill/>
        </p:spPr>
      </p:pic>
      <p:pic>
        <p:nvPicPr>
          <p:cNvPr id="6" name="5 Imagen" descr="DSC0164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136546">
            <a:off x="5107436" y="3968093"/>
            <a:ext cx="4134854" cy="3101140"/>
          </a:xfrm>
          <a:prstGeom prst="rect">
            <a:avLst/>
          </a:prstGeom>
        </p:spPr>
      </p:pic>
      <p:pic>
        <p:nvPicPr>
          <p:cNvPr id="9" name="8 Imagen" descr="DSC0164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941676"/>
            <a:ext cx="3888432" cy="2916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sp>
        <p:nvSpPr>
          <p:cNvPr id="6" name="1 Título"/>
          <p:cNvSpPr txBox="1">
            <a:spLocks/>
          </p:cNvSpPr>
          <p:nvPr/>
        </p:nvSpPr>
        <p:spPr bwMode="white">
          <a:xfrm>
            <a:off x="457200" y="70408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Objetivo de la Organización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 bwMode="auto">
          <a:xfrm>
            <a:off x="142844" y="1785926"/>
            <a:ext cx="521497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Fabricar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comercializar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todo tipo de piezas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metalúrgicas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 abastecer a los mercados agroindustriales, automotriz y vial fundamentalmente.</a:t>
            </a:r>
          </a:p>
        </p:txBody>
      </p:sp>
      <p:pic>
        <p:nvPicPr>
          <p:cNvPr id="8" name="7 Imagen" descr="go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2132" y="1571612"/>
            <a:ext cx="3430580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pic>
        <p:nvPicPr>
          <p:cNvPr id="9" name="8 Imagen" descr="e432wrdews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6250" y="0"/>
            <a:ext cx="1427750" cy="3714752"/>
          </a:xfrm>
          <a:prstGeom prst="rect">
            <a:avLst/>
          </a:prstGeom>
        </p:spPr>
      </p:pic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s-AR" dirty="0">
              <a:solidFill>
                <a:srgbClr val="FF0000"/>
              </a:solidFill>
            </a:endParaRPr>
          </a:p>
        </p:txBody>
      </p:sp>
      <p:graphicFrame>
        <p:nvGraphicFramePr>
          <p:cNvPr id="6" name="5 Diagrama"/>
          <p:cNvGraphicFramePr/>
          <p:nvPr/>
        </p:nvGraphicFramePr>
        <p:xfrm>
          <a:off x="-324544" y="1844824"/>
          <a:ext cx="9865096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1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53 Imagen" descr="canstock524387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0272" y="5373216"/>
            <a:ext cx="1484784" cy="1484784"/>
          </a:xfrm>
          <a:prstGeom prst="rect">
            <a:avLst/>
          </a:prstGeom>
        </p:spPr>
      </p:pic>
      <p:pic>
        <p:nvPicPr>
          <p:cNvPr id="41" name="40 Imagen" descr="Empres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3" y="3268203"/>
            <a:ext cx="1905770" cy="952885"/>
          </a:xfrm>
          <a:prstGeom prst="rect">
            <a:avLst/>
          </a:prstGeom>
        </p:spPr>
      </p:pic>
      <p:pic>
        <p:nvPicPr>
          <p:cNvPr id="17" name="16 Imagen" descr="canstock617075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2200" y="3861048"/>
            <a:ext cx="966832" cy="96683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Procesos de Negocio</a:t>
            </a:r>
            <a:endParaRPr lang="es-AR" dirty="0"/>
          </a:p>
        </p:txBody>
      </p:sp>
      <p:pic>
        <p:nvPicPr>
          <p:cNvPr id="6" name="5 Imagen" descr="3575537-working-togeth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43800" y="3212976"/>
            <a:ext cx="1600200" cy="1600200"/>
          </a:xfrm>
          <a:prstGeom prst="rect">
            <a:avLst/>
          </a:prstGeom>
        </p:spPr>
      </p:pic>
      <p:sp>
        <p:nvSpPr>
          <p:cNvPr id="7" name="6 Flecha derecha"/>
          <p:cNvSpPr/>
          <p:nvPr/>
        </p:nvSpPr>
        <p:spPr>
          <a:xfrm>
            <a:off x="1619672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" name="12 Imagen" descr="canstock550148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3968" y="1268760"/>
            <a:ext cx="881104" cy="1295742"/>
          </a:xfrm>
          <a:prstGeom prst="rect">
            <a:avLst/>
          </a:prstGeom>
        </p:spPr>
      </p:pic>
      <p:pic>
        <p:nvPicPr>
          <p:cNvPr id="14" name="13 Imagen" descr="canstock5825545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00192" y="3068960"/>
            <a:ext cx="984998" cy="984998"/>
          </a:xfrm>
          <a:prstGeom prst="rect">
            <a:avLst/>
          </a:prstGeom>
        </p:spPr>
      </p:pic>
      <p:pic>
        <p:nvPicPr>
          <p:cNvPr id="15" name="14 Imagen" descr="canstock5990836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1760" y="1484784"/>
            <a:ext cx="1182244" cy="930032"/>
          </a:xfrm>
          <a:prstGeom prst="rect">
            <a:avLst/>
          </a:prstGeom>
        </p:spPr>
      </p:pic>
      <p:pic>
        <p:nvPicPr>
          <p:cNvPr id="19" name="18 Imagen" descr="canstock6188177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512" y="5085184"/>
            <a:ext cx="1115848" cy="1371944"/>
          </a:xfrm>
          <a:prstGeom prst="rect">
            <a:avLst/>
          </a:prstGeom>
        </p:spPr>
      </p:pic>
      <p:pic>
        <p:nvPicPr>
          <p:cNvPr id="20" name="19 Imagen" descr="canstock6195281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23728" y="5665275"/>
            <a:ext cx="890568" cy="1192725"/>
          </a:xfrm>
          <a:prstGeom prst="rect">
            <a:avLst/>
          </a:prstGeom>
        </p:spPr>
      </p:pic>
      <p:pic>
        <p:nvPicPr>
          <p:cNvPr id="21" name="20 Imagen" descr="canstock6793597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68144" y="1484784"/>
            <a:ext cx="972304" cy="1121889"/>
          </a:xfrm>
          <a:prstGeom prst="rect">
            <a:avLst/>
          </a:prstGeom>
        </p:spPr>
      </p:pic>
      <p:pic>
        <p:nvPicPr>
          <p:cNvPr id="23" name="22 Imagen" descr="canstock7013611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39751" y="2852983"/>
            <a:ext cx="1151455" cy="867429"/>
          </a:xfrm>
          <a:prstGeom prst="rect">
            <a:avLst/>
          </a:prstGeom>
        </p:spPr>
      </p:pic>
      <p:sp>
        <p:nvSpPr>
          <p:cNvPr id="27" name="26 Flecha derecha"/>
          <p:cNvSpPr/>
          <p:nvPr/>
        </p:nvSpPr>
        <p:spPr>
          <a:xfrm>
            <a:off x="3635896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27 Flecha derecha"/>
          <p:cNvSpPr/>
          <p:nvPr/>
        </p:nvSpPr>
        <p:spPr>
          <a:xfrm>
            <a:off x="5436096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28 Flecha derecha"/>
          <p:cNvSpPr/>
          <p:nvPr/>
        </p:nvSpPr>
        <p:spPr>
          <a:xfrm>
            <a:off x="6804248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" name="9 Imagen" descr="canstock4270980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68344" y="1119075"/>
            <a:ext cx="1224136" cy="1445829"/>
          </a:xfrm>
          <a:prstGeom prst="rect">
            <a:avLst/>
          </a:prstGeom>
        </p:spPr>
      </p:pic>
      <p:pic>
        <p:nvPicPr>
          <p:cNvPr id="18" name="17 Imagen" descr="canstock6175633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20928" y="5085184"/>
            <a:ext cx="923072" cy="879996"/>
          </a:xfrm>
          <a:prstGeom prst="rect">
            <a:avLst/>
          </a:prstGeom>
        </p:spPr>
      </p:pic>
      <p:sp>
        <p:nvSpPr>
          <p:cNvPr id="30" name="29 Flecha derecha"/>
          <p:cNvSpPr/>
          <p:nvPr/>
        </p:nvSpPr>
        <p:spPr>
          <a:xfrm rot="5400000">
            <a:off x="8028384" y="256490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1" name="30 Imagen" descr="canstock3796546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3202531"/>
            <a:ext cx="1455083" cy="1018557"/>
          </a:xfrm>
          <a:prstGeom prst="rect">
            <a:avLst/>
          </a:prstGeom>
        </p:spPr>
      </p:pic>
      <p:pic>
        <p:nvPicPr>
          <p:cNvPr id="36" name="35 Imagen" descr="canstock6564380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1124744"/>
            <a:ext cx="1224136" cy="1224136"/>
          </a:xfrm>
          <a:prstGeom prst="rect">
            <a:avLst/>
          </a:prstGeom>
        </p:spPr>
      </p:pic>
      <p:sp>
        <p:nvSpPr>
          <p:cNvPr id="38" name="37 Flecha derecha"/>
          <p:cNvSpPr/>
          <p:nvPr/>
        </p:nvSpPr>
        <p:spPr>
          <a:xfrm rot="10800000">
            <a:off x="7308304" y="371703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38 Flecha derecha"/>
          <p:cNvSpPr/>
          <p:nvPr/>
        </p:nvSpPr>
        <p:spPr>
          <a:xfrm rot="10800000">
            <a:off x="5868144" y="3772259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0" name="39 Imagen" descr="8055904-check-and-cross-icons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1520" y="6278066"/>
            <a:ext cx="956724" cy="535310"/>
          </a:xfrm>
          <a:prstGeom prst="rect">
            <a:avLst/>
          </a:prstGeom>
        </p:spPr>
      </p:pic>
      <p:pic>
        <p:nvPicPr>
          <p:cNvPr id="43" name="42 Imagen" descr="iconos_fil_factoraje.gif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3608" y="980728"/>
            <a:ext cx="756592" cy="756592"/>
          </a:xfrm>
          <a:prstGeom prst="rect">
            <a:avLst/>
          </a:prstGeom>
        </p:spPr>
      </p:pic>
      <p:sp>
        <p:nvSpPr>
          <p:cNvPr id="44" name="43 Flecha derecha"/>
          <p:cNvSpPr/>
          <p:nvPr/>
        </p:nvSpPr>
        <p:spPr>
          <a:xfrm rot="11681378">
            <a:off x="3544735" y="3432381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5" name="44 Flecha derecha"/>
          <p:cNvSpPr/>
          <p:nvPr/>
        </p:nvSpPr>
        <p:spPr>
          <a:xfrm rot="10056536">
            <a:off x="3544735" y="408045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6" name="45 Imagen" descr="DSC01651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08631" y="3792421"/>
            <a:ext cx="699542" cy="932723"/>
          </a:xfrm>
          <a:prstGeom prst="rect">
            <a:avLst/>
          </a:prstGeom>
        </p:spPr>
      </p:pic>
      <p:sp>
        <p:nvSpPr>
          <p:cNvPr id="47" name="46 Flecha derecha"/>
          <p:cNvSpPr/>
          <p:nvPr/>
        </p:nvSpPr>
        <p:spPr>
          <a:xfrm rot="10800000">
            <a:off x="1835696" y="371703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8" name="47 Flecha derecha"/>
          <p:cNvSpPr/>
          <p:nvPr/>
        </p:nvSpPr>
        <p:spPr>
          <a:xfrm rot="5400000">
            <a:off x="395536" y="443711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49 Flecha derecha"/>
          <p:cNvSpPr/>
          <p:nvPr/>
        </p:nvSpPr>
        <p:spPr>
          <a:xfrm>
            <a:off x="1403648" y="5949280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6" name="15 Imagen" descr="canstock6128398.jp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27784" y="5301208"/>
            <a:ext cx="1044824" cy="1044824"/>
          </a:xfrm>
          <a:prstGeom prst="rect">
            <a:avLst/>
          </a:prstGeom>
        </p:spPr>
      </p:pic>
      <p:pic>
        <p:nvPicPr>
          <p:cNvPr id="51" name="50 Imagen" descr="canstock3266532.jp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7624" y="2996952"/>
            <a:ext cx="581784" cy="727230"/>
          </a:xfrm>
          <a:prstGeom prst="rect">
            <a:avLst/>
          </a:prstGeom>
        </p:spPr>
      </p:pic>
      <p:sp>
        <p:nvSpPr>
          <p:cNvPr id="52" name="51 Flecha derecha"/>
          <p:cNvSpPr/>
          <p:nvPr/>
        </p:nvSpPr>
        <p:spPr>
          <a:xfrm>
            <a:off x="6372200" y="6021288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3" name="52 Flecha derecha"/>
          <p:cNvSpPr/>
          <p:nvPr/>
        </p:nvSpPr>
        <p:spPr>
          <a:xfrm>
            <a:off x="3851920" y="6021288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5" name="54 Imagen" descr="images.jp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99992" y="5373216"/>
            <a:ext cx="1714159" cy="1283965"/>
          </a:xfrm>
          <a:prstGeom prst="rect">
            <a:avLst/>
          </a:prstGeom>
        </p:spPr>
      </p:pic>
      <p:sp>
        <p:nvSpPr>
          <p:cNvPr id="56" name="55 CuadroTexto"/>
          <p:cNvSpPr txBox="1"/>
          <p:nvPr/>
        </p:nvSpPr>
        <p:spPr>
          <a:xfrm>
            <a:off x="395536" y="908720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7" name="56 CuadroTexto"/>
          <p:cNvSpPr txBox="1"/>
          <p:nvPr/>
        </p:nvSpPr>
        <p:spPr>
          <a:xfrm>
            <a:off x="2411760" y="90872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8" name="57 CuadroTexto"/>
          <p:cNvSpPr txBox="1"/>
          <p:nvPr/>
        </p:nvSpPr>
        <p:spPr>
          <a:xfrm>
            <a:off x="4124518" y="90872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9" name="58 CuadroTexto"/>
          <p:cNvSpPr txBox="1"/>
          <p:nvPr/>
        </p:nvSpPr>
        <p:spPr>
          <a:xfrm>
            <a:off x="5878995" y="908720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Calidad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0" name="59 CuadroTexto"/>
          <p:cNvSpPr txBox="1"/>
          <p:nvPr/>
        </p:nvSpPr>
        <p:spPr>
          <a:xfrm>
            <a:off x="7819750" y="908720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Compras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1" name="60 CuadroTexto"/>
          <p:cNvSpPr txBox="1"/>
          <p:nvPr/>
        </p:nvSpPr>
        <p:spPr>
          <a:xfrm>
            <a:off x="7903489" y="2924944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2" name="61 CuadroTexto"/>
          <p:cNvSpPr txBox="1"/>
          <p:nvPr/>
        </p:nvSpPr>
        <p:spPr>
          <a:xfrm>
            <a:off x="6300192" y="2636912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Compras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3" name="62 CuadroTexto"/>
          <p:cNvSpPr txBox="1"/>
          <p:nvPr/>
        </p:nvSpPr>
        <p:spPr>
          <a:xfrm>
            <a:off x="4139952" y="2564904"/>
            <a:ext cx="1434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1600" b="1" dirty="0" smtClean="0">
                <a:solidFill>
                  <a:schemeClr val="accent1"/>
                </a:solidFill>
              </a:rPr>
              <a:t>Trabajos </a:t>
            </a:r>
          </a:p>
          <a:p>
            <a:pPr algn="ctr"/>
            <a:r>
              <a:rPr lang="es-AR" sz="1600" b="1" dirty="0" err="1" smtClean="0">
                <a:solidFill>
                  <a:schemeClr val="accent1"/>
                </a:solidFill>
              </a:rPr>
              <a:t>Tercerizados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4" name="63 CuadroTexto"/>
          <p:cNvSpPr txBox="1"/>
          <p:nvPr/>
        </p:nvSpPr>
        <p:spPr>
          <a:xfrm>
            <a:off x="2339752" y="258639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5" name="64 CuadroTexto"/>
          <p:cNvSpPr txBox="1"/>
          <p:nvPr/>
        </p:nvSpPr>
        <p:spPr>
          <a:xfrm>
            <a:off x="251520" y="258639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6" name="65 CuadroTexto"/>
          <p:cNvSpPr txBox="1"/>
          <p:nvPr/>
        </p:nvSpPr>
        <p:spPr>
          <a:xfrm>
            <a:off x="179512" y="4818638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Calidad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7" name="66 CuadroTexto"/>
          <p:cNvSpPr txBox="1"/>
          <p:nvPr/>
        </p:nvSpPr>
        <p:spPr>
          <a:xfrm>
            <a:off x="2051720" y="496265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Almacenamiento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8" name="67 CuadroTexto"/>
          <p:cNvSpPr txBox="1"/>
          <p:nvPr/>
        </p:nvSpPr>
        <p:spPr>
          <a:xfrm>
            <a:off x="4860032" y="5013176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9" name="68 CuadroTexto"/>
          <p:cNvSpPr txBox="1"/>
          <p:nvPr/>
        </p:nvSpPr>
        <p:spPr>
          <a:xfrm>
            <a:off x="7308304" y="5085184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Finanzas</a:t>
            </a:r>
            <a:endParaRPr lang="es-AR" sz="16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28" grpId="0" animBg="1"/>
      <p:bldP spid="29" grpId="0" animBg="1"/>
      <p:bldP spid="30" grpId="0" animBg="1"/>
      <p:bldP spid="38" grpId="0" animBg="1"/>
      <p:bldP spid="39" grpId="0" animBg="1"/>
      <p:bldP spid="44" grpId="0" animBg="1"/>
      <p:bldP spid="45" grpId="0" animBg="1"/>
      <p:bldP spid="47" grpId="0" animBg="1"/>
      <p:bldP spid="48" grpId="0" animBg="1"/>
      <p:bldP spid="50" grpId="0" animBg="1"/>
      <p:bldP spid="52" grpId="0" animBg="1"/>
      <p:bldP spid="53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db2004c020gl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c020TGp_general_diagram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020TGp_general_diagram 1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399D72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ECCBC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2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3556A7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AEB4D0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3">
        <a:dk1>
          <a:srgbClr val="1D528D"/>
        </a:dk1>
        <a:lt1>
          <a:srgbClr val="FFFFFF"/>
        </a:lt1>
        <a:dk2>
          <a:srgbClr val="000000"/>
        </a:dk2>
        <a:lt2>
          <a:srgbClr val="B2B2B2"/>
        </a:lt2>
        <a:accent1>
          <a:srgbClr val="1B9AD9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BCAE9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cdb2004c020gl</Template>
  <TotalTime>1885</TotalTime>
  <Words>545</Words>
  <Application>Microsoft Office PowerPoint</Application>
  <PresentationFormat>Presentación en pantalla (4:3)</PresentationFormat>
  <Paragraphs>221</Paragraphs>
  <Slides>34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5" baseType="lpstr">
      <vt:lpstr>cdb2004c020gl</vt:lpstr>
      <vt:lpstr>Diapositiva 1</vt:lpstr>
      <vt:lpstr>Proyecto: METALSOFT</vt:lpstr>
      <vt:lpstr>Diapositiva 3</vt:lpstr>
      <vt:lpstr>Temario</vt:lpstr>
      <vt:lpstr>La Empresa: CANOVAS Y BARALE S.R.L.</vt:lpstr>
      <vt:lpstr>Objetivo de La Organización</vt:lpstr>
      <vt:lpstr>Estructura de la Organización</vt:lpstr>
      <vt:lpstr>Procesos de Negocio</vt:lpstr>
      <vt:lpstr>Temario</vt:lpstr>
      <vt:lpstr>Diapositiva 10</vt:lpstr>
      <vt:lpstr>Temario</vt:lpstr>
      <vt:lpstr>Diapositiva 12</vt:lpstr>
      <vt:lpstr>Objetivo del Sistema</vt:lpstr>
      <vt:lpstr>Ventajas de MetalSoft</vt:lpstr>
      <vt:lpstr>Temario</vt:lpstr>
      <vt:lpstr>Diapositiva 16</vt:lpstr>
      <vt:lpstr>Temario</vt:lpstr>
      <vt:lpstr>Demostración</vt:lpstr>
      <vt:lpstr>Demostración </vt:lpstr>
      <vt:lpstr>Demostración </vt:lpstr>
      <vt:lpstr>Demostración </vt:lpstr>
      <vt:lpstr>Demostración </vt:lpstr>
      <vt:lpstr>Demostración </vt:lpstr>
      <vt:lpstr>Demostración </vt:lpstr>
      <vt:lpstr>Demostración </vt:lpstr>
      <vt:lpstr>Demostración</vt:lpstr>
      <vt:lpstr>Demostración</vt:lpstr>
      <vt:lpstr>Demostración</vt:lpstr>
      <vt:lpstr>Temario</vt:lpstr>
      <vt:lpstr>Diagrama de Despliegue</vt:lpstr>
      <vt:lpstr>Layout</vt:lpstr>
      <vt:lpstr>Herramientas Utilizadas </vt:lpstr>
      <vt:lpstr>Diapositiva 33</vt:lpstr>
      <vt:lpstr>Diapositiva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Lorena</dc:creator>
  <cp:lastModifiedBy>Lorreine Prescott</cp:lastModifiedBy>
  <cp:revision>202</cp:revision>
  <dcterms:created xsi:type="dcterms:W3CDTF">2010-04-20T01:47:56Z</dcterms:created>
  <dcterms:modified xsi:type="dcterms:W3CDTF">2011-11-20T20:07:10Z</dcterms:modified>
</cp:coreProperties>
</file>